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2"/>
  </p:notesMasterIdLst>
  <p:sldIdLst>
    <p:sldId id="256" r:id="rId2"/>
    <p:sldId id="257" r:id="rId3"/>
    <p:sldId id="263" r:id="rId4"/>
    <p:sldId id="259" r:id="rId5"/>
    <p:sldId id="260" r:id="rId6"/>
    <p:sldId id="261" r:id="rId7"/>
    <p:sldId id="262" r:id="rId8"/>
    <p:sldId id="258"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F947B-ADF6-4743-A7C2-2D67B15A489C}" v="33" dt="2025-04-06T12:45:14.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ito Maria" userId="634f4ca4-2824-42ff-8008-d28967f30353" providerId="ADAL" clId="{D44F947B-ADF6-4743-A7C2-2D67B15A489C}"/>
    <pc:docChg chg="undo custSel addSld delSld modSld">
      <pc:chgData name="Granito Maria" userId="634f4ca4-2824-42ff-8008-d28967f30353" providerId="ADAL" clId="{D44F947B-ADF6-4743-A7C2-2D67B15A489C}" dt="2025-04-06T17:24:26.513" v="3240" actId="20577"/>
      <pc:docMkLst>
        <pc:docMk/>
      </pc:docMkLst>
      <pc:sldChg chg="modSp mod">
        <pc:chgData name="Granito Maria" userId="634f4ca4-2824-42ff-8008-d28967f30353" providerId="ADAL" clId="{D44F947B-ADF6-4743-A7C2-2D67B15A489C}" dt="2025-03-31T19:40:25.056" v="148" actId="20577"/>
        <pc:sldMkLst>
          <pc:docMk/>
          <pc:sldMk cId="3028637451" sldId="256"/>
        </pc:sldMkLst>
        <pc:spChg chg="mod">
          <ac:chgData name="Granito Maria" userId="634f4ca4-2824-42ff-8008-d28967f30353" providerId="ADAL" clId="{D44F947B-ADF6-4743-A7C2-2D67B15A489C}" dt="2025-03-31T19:40:25.056" v="148" actId="20577"/>
          <ac:spMkLst>
            <pc:docMk/>
            <pc:sldMk cId="3028637451" sldId="256"/>
            <ac:spMk id="2" creationId="{8183E947-2268-4CA5-CBFD-F0DF0CECABBE}"/>
          </ac:spMkLst>
        </pc:spChg>
      </pc:sldChg>
      <pc:sldChg chg="delSp modSp new mod">
        <pc:chgData name="Granito Maria" userId="634f4ca4-2824-42ff-8008-d28967f30353" providerId="ADAL" clId="{D44F947B-ADF6-4743-A7C2-2D67B15A489C}" dt="2025-03-31T19:47:54.940" v="620" actId="5793"/>
        <pc:sldMkLst>
          <pc:docMk/>
          <pc:sldMk cId="1978006769" sldId="257"/>
        </pc:sldMkLst>
        <pc:spChg chg="mod">
          <ac:chgData name="Granito Maria" userId="634f4ca4-2824-42ff-8008-d28967f30353" providerId="ADAL" clId="{D44F947B-ADF6-4743-A7C2-2D67B15A489C}" dt="2025-03-31T19:47:54.940" v="620" actId="5793"/>
          <ac:spMkLst>
            <pc:docMk/>
            <pc:sldMk cId="1978006769" sldId="257"/>
            <ac:spMk id="3" creationId="{A4C73A7D-5B71-AE4B-61CC-34F65D42E3E8}"/>
          </ac:spMkLst>
        </pc:spChg>
      </pc:sldChg>
      <pc:sldChg chg="delSp modSp new mod">
        <pc:chgData name="Granito Maria" userId="634f4ca4-2824-42ff-8008-d28967f30353" providerId="ADAL" clId="{D44F947B-ADF6-4743-A7C2-2D67B15A489C}" dt="2025-03-31T19:50:29.714" v="722" actId="6549"/>
        <pc:sldMkLst>
          <pc:docMk/>
          <pc:sldMk cId="1724774640" sldId="258"/>
        </pc:sldMkLst>
        <pc:spChg chg="mod">
          <ac:chgData name="Granito Maria" userId="634f4ca4-2824-42ff-8008-d28967f30353" providerId="ADAL" clId="{D44F947B-ADF6-4743-A7C2-2D67B15A489C}" dt="2025-03-31T19:50:29.714" v="722" actId="6549"/>
          <ac:spMkLst>
            <pc:docMk/>
            <pc:sldMk cId="1724774640" sldId="258"/>
            <ac:spMk id="3" creationId="{A88F8986-05E1-3546-BFDE-6EBF30F57CE4}"/>
          </ac:spMkLst>
        </pc:spChg>
      </pc:sldChg>
      <pc:sldChg chg="addSp delSp modSp new mod setBg">
        <pc:chgData name="Granito Maria" userId="634f4ca4-2824-42ff-8008-d28967f30353" providerId="ADAL" clId="{D44F947B-ADF6-4743-A7C2-2D67B15A489C}" dt="2025-04-06T12:42:49.542" v="1006" actId="9405"/>
        <pc:sldMkLst>
          <pc:docMk/>
          <pc:sldMk cId="1445220259" sldId="259"/>
        </pc:sldMkLst>
        <pc:spChg chg="mod">
          <ac:chgData name="Granito Maria" userId="634f4ca4-2824-42ff-8008-d28967f30353" providerId="ADAL" clId="{D44F947B-ADF6-4743-A7C2-2D67B15A489C}" dt="2025-03-31T19:58:12.620" v="815" actId="26606"/>
          <ac:spMkLst>
            <pc:docMk/>
            <pc:sldMk cId="1445220259" sldId="259"/>
            <ac:spMk id="2" creationId="{7213C680-929E-04E7-1836-CF97343C3597}"/>
          </ac:spMkLst>
        </pc:spChg>
        <pc:spChg chg="add">
          <ac:chgData name="Granito Maria" userId="634f4ca4-2824-42ff-8008-d28967f30353" providerId="ADAL" clId="{D44F947B-ADF6-4743-A7C2-2D67B15A489C}" dt="2025-03-31T19:58:12.620" v="815" actId="26606"/>
          <ac:spMkLst>
            <pc:docMk/>
            <pc:sldMk cId="1445220259" sldId="259"/>
            <ac:spMk id="23" creationId="{96646FC9-C66D-4EC7-8310-0DD4ACC49C6C}"/>
          </ac:spMkLst>
        </pc:spChg>
        <pc:spChg chg="add">
          <ac:chgData name="Granito Maria" userId="634f4ca4-2824-42ff-8008-d28967f30353" providerId="ADAL" clId="{D44F947B-ADF6-4743-A7C2-2D67B15A489C}" dt="2025-03-31T19:58:12.620" v="815" actId="26606"/>
          <ac:spMkLst>
            <pc:docMk/>
            <pc:sldMk cId="1445220259" sldId="259"/>
            <ac:spMk id="24" creationId="{A3473CF9-37EB-43E7-89EF-D2D1C53D1DAC}"/>
          </ac:spMkLst>
        </pc:spChg>
        <pc:spChg chg="add">
          <ac:chgData name="Granito Maria" userId="634f4ca4-2824-42ff-8008-d28967f30353" providerId="ADAL" clId="{D44F947B-ADF6-4743-A7C2-2D67B15A489C}" dt="2025-03-31T19:58:12.620" v="815" actId="26606"/>
          <ac:spMkLst>
            <pc:docMk/>
            <pc:sldMk cId="1445220259" sldId="259"/>
            <ac:spMk id="25" creationId="{586B4EF9-43BA-4655-A6FF-1D8E21574C95}"/>
          </ac:spMkLst>
        </pc:spChg>
        <pc:grpChg chg="del mod">
          <ac:chgData name="Granito Maria" userId="634f4ca4-2824-42ff-8008-d28967f30353" providerId="ADAL" clId="{D44F947B-ADF6-4743-A7C2-2D67B15A489C}" dt="2025-04-06T12:37:56.409" v="975"/>
          <ac:grpSpMkLst>
            <pc:docMk/>
            <pc:sldMk cId="1445220259" sldId="259"/>
            <ac:grpSpMk id="18" creationId="{7DB26CE8-3D9A-94A3-55A3-9FD346005CB1}"/>
          </ac:grpSpMkLst>
        </pc:grpChg>
        <pc:grpChg chg="mod">
          <ac:chgData name="Granito Maria" userId="634f4ca4-2824-42ff-8008-d28967f30353" providerId="ADAL" clId="{D44F947B-ADF6-4743-A7C2-2D67B15A489C}" dt="2025-04-06T12:37:56.409" v="975"/>
          <ac:grpSpMkLst>
            <pc:docMk/>
            <pc:sldMk cId="1445220259" sldId="259"/>
            <ac:grpSpMk id="21" creationId="{F402FA7D-00DD-06BC-BF65-B8AA27FDCC5A}"/>
          </ac:grpSpMkLst>
        </pc:grpChg>
        <pc:picChg chg="add mod ord">
          <ac:chgData name="Granito Maria" userId="634f4ca4-2824-42ff-8008-d28967f30353" providerId="ADAL" clId="{D44F947B-ADF6-4743-A7C2-2D67B15A489C}" dt="2025-03-31T19:58:12.620" v="815" actId="26606"/>
          <ac:picMkLst>
            <pc:docMk/>
            <pc:sldMk cId="1445220259" sldId="259"/>
            <ac:picMk id="5" creationId="{F90C48CD-28B3-9565-7B52-9648AA49776B}"/>
          </ac:picMkLst>
        </pc:picChg>
        <pc:picChg chg="add mod">
          <ac:chgData name="Granito Maria" userId="634f4ca4-2824-42ff-8008-d28967f30353" providerId="ADAL" clId="{D44F947B-ADF6-4743-A7C2-2D67B15A489C}" dt="2025-03-31T19:58:12.620" v="815" actId="26606"/>
          <ac:picMkLst>
            <pc:docMk/>
            <pc:sldMk cId="1445220259" sldId="259"/>
            <ac:picMk id="7" creationId="{4BC2021D-B85D-86F3-968A-262ACE722FDF}"/>
          </ac:picMkLst>
        </pc:picChg>
        <pc:inkChg chg="add del">
          <ac:chgData name="Granito Maria" userId="634f4ca4-2824-42ff-8008-d28967f30353" providerId="ADAL" clId="{D44F947B-ADF6-4743-A7C2-2D67B15A489C}" dt="2025-04-06T12:36:20.305" v="957" actId="9405"/>
          <ac:inkMkLst>
            <pc:docMk/>
            <pc:sldMk cId="1445220259" sldId="259"/>
            <ac:inkMk id="3" creationId="{3DA3533C-0C51-D20D-F37C-BB29E396A722}"/>
          </ac:inkMkLst>
        </pc:inkChg>
        <pc:inkChg chg="add del">
          <ac:chgData name="Granito Maria" userId="634f4ca4-2824-42ff-8008-d28967f30353" providerId="ADAL" clId="{D44F947B-ADF6-4743-A7C2-2D67B15A489C}" dt="2025-04-06T12:36:19.782" v="956" actId="9405"/>
          <ac:inkMkLst>
            <pc:docMk/>
            <pc:sldMk cId="1445220259" sldId="259"/>
            <ac:inkMk id="4" creationId="{54C49AF3-FFBF-6C84-DC37-81F8EA4FD198}"/>
          </ac:inkMkLst>
        </pc:inkChg>
        <pc:inkChg chg="add del">
          <ac:chgData name="Granito Maria" userId="634f4ca4-2824-42ff-8008-d28967f30353" providerId="ADAL" clId="{D44F947B-ADF6-4743-A7C2-2D67B15A489C}" dt="2025-04-06T12:36:42.063" v="959"/>
          <ac:inkMkLst>
            <pc:docMk/>
            <pc:sldMk cId="1445220259" sldId="259"/>
            <ac:inkMk id="6" creationId="{1052A11F-F458-41BD-3005-DB47C17B9089}"/>
          </ac:inkMkLst>
        </pc:inkChg>
        <pc:inkChg chg="add mod">
          <ac:chgData name="Granito Maria" userId="634f4ca4-2824-42ff-8008-d28967f30353" providerId="ADAL" clId="{D44F947B-ADF6-4743-A7C2-2D67B15A489C}" dt="2025-04-06T12:36:43.376" v="960"/>
          <ac:inkMkLst>
            <pc:docMk/>
            <pc:sldMk cId="1445220259" sldId="259"/>
            <ac:inkMk id="8" creationId="{2B05CF4B-A614-15AF-6FAC-5EA5AA299987}"/>
          </ac:inkMkLst>
        </pc:inkChg>
        <pc:inkChg chg="add del">
          <ac:chgData name="Granito Maria" userId="634f4ca4-2824-42ff-8008-d28967f30353" providerId="ADAL" clId="{D44F947B-ADF6-4743-A7C2-2D67B15A489C}" dt="2025-04-06T12:36:50.010" v="962"/>
          <ac:inkMkLst>
            <pc:docMk/>
            <pc:sldMk cId="1445220259" sldId="259"/>
            <ac:inkMk id="9" creationId="{4CE1688E-9ECE-F9F1-9269-0FBA3339FA82}"/>
          </ac:inkMkLst>
        </pc:inkChg>
        <pc:inkChg chg="add mod">
          <ac:chgData name="Granito Maria" userId="634f4ca4-2824-42ff-8008-d28967f30353" providerId="ADAL" clId="{D44F947B-ADF6-4743-A7C2-2D67B15A489C}" dt="2025-04-06T12:37:02.038" v="964"/>
          <ac:inkMkLst>
            <pc:docMk/>
            <pc:sldMk cId="1445220259" sldId="259"/>
            <ac:inkMk id="10" creationId="{0E3C354B-B566-BDC6-A467-0618A1B27039}"/>
          </ac:inkMkLst>
        </pc:inkChg>
        <pc:inkChg chg="add del">
          <ac:chgData name="Granito Maria" userId="634f4ca4-2824-42ff-8008-d28967f30353" providerId="ADAL" clId="{D44F947B-ADF6-4743-A7C2-2D67B15A489C}" dt="2025-04-06T12:37:10.017" v="966"/>
          <ac:inkMkLst>
            <pc:docMk/>
            <pc:sldMk cId="1445220259" sldId="259"/>
            <ac:inkMk id="11" creationId="{7F8D59DF-F368-478A-2A4A-E6ED881C29E1}"/>
          </ac:inkMkLst>
        </pc:inkChg>
        <pc:inkChg chg="add">
          <ac:chgData name="Granito Maria" userId="634f4ca4-2824-42ff-8008-d28967f30353" providerId="ADAL" clId="{D44F947B-ADF6-4743-A7C2-2D67B15A489C}" dt="2025-04-06T12:37:10.017" v="966"/>
          <ac:inkMkLst>
            <pc:docMk/>
            <pc:sldMk cId="1445220259" sldId="259"/>
            <ac:inkMk id="12" creationId="{CB428612-8451-ED75-89F5-162D8CEC35E0}"/>
          </ac:inkMkLst>
        </pc:inkChg>
        <pc:inkChg chg="add mod">
          <ac:chgData name="Granito Maria" userId="634f4ca4-2824-42ff-8008-d28967f30353" providerId="ADAL" clId="{D44F947B-ADF6-4743-A7C2-2D67B15A489C}" dt="2025-04-06T12:37:56.409" v="975"/>
          <ac:inkMkLst>
            <pc:docMk/>
            <pc:sldMk cId="1445220259" sldId="259"/>
            <ac:inkMk id="13" creationId="{D4CFEF87-9812-4821-66E7-FBA47F6A4C04}"/>
          </ac:inkMkLst>
        </pc:inkChg>
        <pc:inkChg chg="add mod">
          <ac:chgData name="Granito Maria" userId="634f4ca4-2824-42ff-8008-d28967f30353" providerId="ADAL" clId="{D44F947B-ADF6-4743-A7C2-2D67B15A489C}" dt="2025-04-06T12:37:56.409" v="975"/>
          <ac:inkMkLst>
            <pc:docMk/>
            <pc:sldMk cId="1445220259" sldId="259"/>
            <ac:inkMk id="14" creationId="{343ED132-7841-EBDA-2AE4-AC2ED848CABE}"/>
          </ac:inkMkLst>
        </pc:inkChg>
        <pc:inkChg chg="add mod">
          <ac:chgData name="Granito Maria" userId="634f4ca4-2824-42ff-8008-d28967f30353" providerId="ADAL" clId="{D44F947B-ADF6-4743-A7C2-2D67B15A489C}" dt="2025-04-06T12:37:56.409" v="975"/>
          <ac:inkMkLst>
            <pc:docMk/>
            <pc:sldMk cId="1445220259" sldId="259"/>
            <ac:inkMk id="15" creationId="{9DEC09A7-F2BA-F78F-E9B0-0FB5A23587A2}"/>
          </ac:inkMkLst>
        </pc:inkChg>
        <pc:inkChg chg="add mod">
          <ac:chgData name="Granito Maria" userId="634f4ca4-2824-42ff-8008-d28967f30353" providerId="ADAL" clId="{D44F947B-ADF6-4743-A7C2-2D67B15A489C}" dt="2025-04-06T12:37:56.409" v="975"/>
          <ac:inkMkLst>
            <pc:docMk/>
            <pc:sldMk cId="1445220259" sldId="259"/>
            <ac:inkMk id="16" creationId="{743012DC-3B11-867D-FCE1-6BAE5B48346F}"/>
          </ac:inkMkLst>
        </pc:inkChg>
        <pc:inkChg chg="add mod">
          <ac:chgData name="Granito Maria" userId="634f4ca4-2824-42ff-8008-d28967f30353" providerId="ADAL" clId="{D44F947B-ADF6-4743-A7C2-2D67B15A489C}" dt="2025-04-06T12:37:56.409" v="975"/>
          <ac:inkMkLst>
            <pc:docMk/>
            <pc:sldMk cId="1445220259" sldId="259"/>
            <ac:inkMk id="17" creationId="{A6E324DE-B80E-1958-0581-AE3811F1A7FB}"/>
          </ac:inkMkLst>
        </pc:inkChg>
        <pc:inkChg chg="add">
          <ac:chgData name="Granito Maria" userId="634f4ca4-2824-42ff-8008-d28967f30353" providerId="ADAL" clId="{D44F947B-ADF6-4743-A7C2-2D67B15A489C}" dt="2025-04-06T12:37:46.174" v="973" actId="9405"/>
          <ac:inkMkLst>
            <pc:docMk/>
            <pc:sldMk cId="1445220259" sldId="259"/>
            <ac:inkMk id="19" creationId="{88F6687A-7328-36CC-CF03-21E04688E98E}"/>
          </ac:inkMkLst>
        </pc:inkChg>
        <pc:inkChg chg="add mod">
          <ac:chgData name="Granito Maria" userId="634f4ca4-2824-42ff-8008-d28967f30353" providerId="ADAL" clId="{D44F947B-ADF6-4743-A7C2-2D67B15A489C}" dt="2025-04-06T12:37:56.409" v="975"/>
          <ac:inkMkLst>
            <pc:docMk/>
            <pc:sldMk cId="1445220259" sldId="259"/>
            <ac:inkMk id="20" creationId="{58AA6549-E8B2-EAEF-7BA5-BAE2B207995F}"/>
          </ac:inkMkLst>
        </pc:inkChg>
        <pc:inkChg chg="add del">
          <ac:chgData name="Granito Maria" userId="634f4ca4-2824-42ff-8008-d28967f30353" providerId="ADAL" clId="{D44F947B-ADF6-4743-A7C2-2D67B15A489C}" dt="2025-04-06T12:38:18.046" v="977"/>
          <ac:inkMkLst>
            <pc:docMk/>
            <pc:sldMk cId="1445220259" sldId="259"/>
            <ac:inkMk id="22" creationId="{DD12C72C-08DD-B46E-D80F-02D7E4A14012}"/>
          </ac:inkMkLst>
        </pc:inkChg>
        <pc:inkChg chg="add mod">
          <ac:chgData name="Granito Maria" userId="634f4ca4-2824-42ff-8008-d28967f30353" providerId="ADAL" clId="{D44F947B-ADF6-4743-A7C2-2D67B15A489C}" dt="2025-04-06T12:38:19.887" v="978"/>
          <ac:inkMkLst>
            <pc:docMk/>
            <pc:sldMk cId="1445220259" sldId="259"/>
            <ac:inkMk id="26" creationId="{1DFEA8E8-464F-8418-C339-DC1166D75C62}"/>
          </ac:inkMkLst>
        </pc:inkChg>
        <pc:inkChg chg="add del">
          <ac:chgData name="Granito Maria" userId="634f4ca4-2824-42ff-8008-d28967f30353" providerId="ADAL" clId="{D44F947B-ADF6-4743-A7C2-2D67B15A489C}" dt="2025-04-06T12:38:44.548" v="980"/>
          <ac:inkMkLst>
            <pc:docMk/>
            <pc:sldMk cId="1445220259" sldId="259"/>
            <ac:inkMk id="27" creationId="{5B9758DD-66F0-70FB-6A5F-F0042998CE90}"/>
          </ac:inkMkLst>
        </pc:inkChg>
        <pc:inkChg chg="add mod">
          <ac:chgData name="Granito Maria" userId="634f4ca4-2824-42ff-8008-d28967f30353" providerId="ADAL" clId="{D44F947B-ADF6-4743-A7C2-2D67B15A489C}" dt="2025-04-06T12:38:49.771" v="982"/>
          <ac:inkMkLst>
            <pc:docMk/>
            <pc:sldMk cId="1445220259" sldId="259"/>
            <ac:inkMk id="28" creationId="{FA375362-A3DE-706A-5544-F2D594483774}"/>
          </ac:inkMkLst>
        </pc:inkChg>
        <pc:inkChg chg="add del">
          <ac:chgData name="Granito Maria" userId="634f4ca4-2824-42ff-8008-d28967f30353" providerId="ADAL" clId="{D44F947B-ADF6-4743-A7C2-2D67B15A489C}" dt="2025-04-06T12:39:02.873" v="984"/>
          <ac:inkMkLst>
            <pc:docMk/>
            <pc:sldMk cId="1445220259" sldId="259"/>
            <ac:inkMk id="29" creationId="{FFD4689F-D8B7-52B6-18CE-CB2E2B5BDF1B}"/>
          </ac:inkMkLst>
        </pc:inkChg>
        <pc:inkChg chg="add mod">
          <ac:chgData name="Granito Maria" userId="634f4ca4-2824-42ff-8008-d28967f30353" providerId="ADAL" clId="{D44F947B-ADF6-4743-A7C2-2D67B15A489C}" dt="2025-04-06T12:39:07.969" v="985"/>
          <ac:inkMkLst>
            <pc:docMk/>
            <pc:sldMk cId="1445220259" sldId="259"/>
            <ac:inkMk id="30" creationId="{528E88BF-5190-C72F-F6B2-0C4E4492EFA8}"/>
          </ac:inkMkLst>
        </pc:inkChg>
        <pc:inkChg chg="add del">
          <ac:chgData name="Granito Maria" userId="634f4ca4-2824-42ff-8008-d28967f30353" providerId="ADAL" clId="{D44F947B-ADF6-4743-A7C2-2D67B15A489C}" dt="2025-04-06T12:39:14.135" v="987"/>
          <ac:inkMkLst>
            <pc:docMk/>
            <pc:sldMk cId="1445220259" sldId="259"/>
            <ac:inkMk id="31" creationId="{42CDE736-02D6-1ABF-A1B5-8C057CC76B67}"/>
          </ac:inkMkLst>
        </pc:inkChg>
        <pc:inkChg chg="add mod">
          <ac:chgData name="Granito Maria" userId="634f4ca4-2824-42ff-8008-d28967f30353" providerId="ADAL" clId="{D44F947B-ADF6-4743-A7C2-2D67B15A489C}" dt="2025-04-06T12:39:18.841" v="988"/>
          <ac:inkMkLst>
            <pc:docMk/>
            <pc:sldMk cId="1445220259" sldId="259"/>
            <ac:inkMk id="32" creationId="{CA5AFF03-70A7-C6B9-78D6-2E721543054C}"/>
          </ac:inkMkLst>
        </pc:inkChg>
        <pc:inkChg chg="add del">
          <ac:chgData name="Granito Maria" userId="634f4ca4-2824-42ff-8008-d28967f30353" providerId="ADAL" clId="{D44F947B-ADF6-4743-A7C2-2D67B15A489C}" dt="2025-04-06T12:39:24.274" v="990"/>
          <ac:inkMkLst>
            <pc:docMk/>
            <pc:sldMk cId="1445220259" sldId="259"/>
            <ac:inkMk id="33" creationId="{F69A994E-72EB-3A32-7942-1A1E250CF4F0}"/>
          </ac:inkMkLst>
        </pc:inkChg>
        <pc:inkChg chg="add">
          <ac:chgData name="Granito Maria" userId="634f4ca4-2824-42ff-8008-d28967f30353" providerId="ADAL" clId="{D44F947B-ADF6-4743-A7C2-2D67B15A489C}" dt="2025-04-06T12:39:24.274" v="990"/>
          <ac:inkMkLst>
            <pc:docMk/>
            <pc:sldMk cId="1445220259" sldId="259"/>
            <ac:inkMk id="34" creationId="{F617F92D-2B81-8DEC-367E-E677B86C977C}"/>
          </ac:inkMkLst>
        </pc:inkChg>
        <pc:inkChg chg="add">
          <ac:chgData name="Granito Maria" userId="634f4ca4-2824-42ff-8008-d28967f30353" providerId="ADAL" clId="{D44F947B-ADF6-4743-A7C2-2D67B15A489C}" dt="2025-04-06T12:42:43.692" v="1004" actId="9405"/>
          <ac:inkMkLst>
            <pc:docMk/>
            <pc:sldMk cId="1445220259" sldId="259"/>
            <ac:inkMk id="35" creationId="{5B4A3742-F4A3-0EBE-B744-06658C6F53ED}"/>
          </ac:inkMkLst>
        </pc:inkChg>
        <pc:inkChg chg="add">
          <ac:chgData name="Granito Maria" userId="634f4ca4-2824-42ff-8008-d28967f30353" providerId="ADAL" clId="{D44F947B-ADF6-4743-A7C2-2D67B15A489C}" dt="2025-04-06T12:42:45.334" v="1005" actId="9405"/>
          <ac:inkMkLst>
            <pc:docMk/>
            <pc:sldMk cId="1445220259" sldId="259"/>
            <ac:inkMk id="36" creationId="{BA13702A-1478-AC8D-EE52-ABFB8DA09730}"/>
          </ac:inkMkLst>
        </pc:inkChg>
        <pc:inkChg chg="add">
          <ac:chgData name="Granito Maria" userId="634f4ca4-2824-42ff-8008-d28967f30353" providerId="ADAL" clId="{D44F947B-ADF6-4743-A7C2-2D67B15A489C}" dt="2025-04-06T12:42:49.542" v="1006" actId="9405"/>
          <ac:inkMkLst>
            <pc:docMk/>
            <pc:sldMk cId="1445220259" sldId="259"/>
            <ac:inkMk id="37" creationId="{387EAC58-E288-D6AA-E135-ADC2A6328CD9}"/>
          </ac:inkMkLst>
        </pc:inkChg>
      </pc:sldChg>
      <pc:sldChg chg="new del">
        <pc:chgData name="Granito Maria" userId="634f4ca4-2824-42ff-8008-d28967f30353" providerId="ADAL" clId="{D44F947B-ADF6-4743-A7C2-2D67B15A489C}" dt="2025-03-31T19:51:48.261" v="724" actId="2696"/>
        <pc:sldMkLst>
          <pc:docMk/>
          <pc:sldMk cId="3898774673" sldId="259"/>
        </pc:sldMkLst>
      </pc:sldChg>
      <pc:sldChg chg="addSp delSp modSp new mod setBg">
        <pc:chgData name="Granito Maria" userId="634f4ca4-2824-42ff-8008-d28967f30353" providerId="ADAL" clId="{D44F947B-ADF6-4743-A7C2-2D67B15A489C}" dt="2025-04-06T12:41:28.396" v="1002" actId="9405"/>
        <pc:sldMkLst>
          <pc:docMk/>
          <pc:sldMk cId="2697673269" sldId="260"/>
        </pc:sldMkLst>
        <pc:spChg chg="mod">
          <ac:chgData name="Granito Maria" userId="634f4ca4-2824-42ff-8008-d28967f30353" providerId="ADAL" clId="{D44F947B-ADF6-4743-A7C2-2D67B15A489C}" dt="2025-03-31T20:01:30.689" v="841" actId="26606"/>
          <ac:spMkLst>
            <pc:docMk/>
            <pc:sldMk cId="2697673269" sldId="260"/>
            <ac:spMk id="2" creationId="{FEEB31DF-4AE9-2B44-D640-E6289092E112}"/>
          </ac:spMkLst>
        </pc:spChg>
        <pc:spChg chg="add">
          <ac:chgData name="Granito Maria" userId="634f4ca4-2824-42ff-8008-d28967f30353" providerId="ADAL" clId="{D44F947B-ADF6-4743-A7C2-2D67B15A489C}" dt="2025-03-31T20:01:30.689" v="841" actId="26606"/>
          <ac:spMkLst>
            <pc:docMk/>
            <pc:sldMk cId="2697673269" sldId="260"/>
            <ac:spMk id="12" creationId="{96646FC9-C66D-4EC7-8310-0DD4ACC49C6C}"/>
          </ac:spMkLst>
        </pc:spChg>
        <pc:spChg chg="add">
          <ac:chgData name="Granito Maria" userId="634f4ca4-2824-42ff-8008-d28967f30353" providerId="ADAL" clId="{D44F947B-ADF6-4743-A7C2-2D67B15A489C}" dt="2025-03-31T20:01:30.689" v="841" actId="26606"/>
          <ac:spMkLst>
            <pc:docMk/>
            <pc:sldMk cId="2697673269" sldId="260"/>
            <ac:spMk id="14" creationId="{A3473CF9-37EB-43E7-89EF-D2D1C53D1DAC}"/>
          </ac:spMkLst>
        </pc:spChg>
        <pc:spChg chg="add">
          <ac:chgData name="Granito Maria" userId="634f4ca4-2824-42ff-8008-d28967f30353" providerId="ADAL" clId="{D44F947B-ADF6-4743-A7C2-2D67B15A489C}" dt="2025-03-31T20:01:30.689" v="841" actId="26606"/>
          <ac:spMkLst>
            <pc:docMk/>
            <pc:sldMk cId="2697673269" sldId="260"/>
            <ac:spMk id="16" creationId="{586B4EF9-43BA-4655-A6FF-1D8E21574C95}"/>
          </ac:spMkLst>
        </pc:spChg>
        <pc:picChg chg="add mod">
          <ac:chgData name="Granito Maria" userId="634f4ca4-2824-42ff-8008-d28967f30353" providerId="ADAL" clId="{D44F947B-ADF6-4743-A7C2-2D67B15A489C}" dt="2025-03-31T20:01:30.689" v="841" actId="26606"/>
          <ac:picMkLst>
            <pc:docMk/>
            <pc:sldMk cId="2697673269" sldId="260"/>
            <ac:picMk id="5" creationId="{A4D37C15-2509-236B-E630-B18AE54791A1}"/>
          </ac:picMkLst>
        </pc:picChg>
        <pc:picChg chg="add mod">
          <ac:chgData name="Granito Maria" userId="634f4ca4-2824-42ff-8008-d28967f30353" providerId="ADAL" clId="{D44F947B-ADF6-4743-A7C2-2D67B15A489C}" dt="2025-03-31T20:01:30.689" v="841" actId="26606"/>
          <ac:picMkLst>
            <pc:docMk/>
            <pc:sldMk cId="2697673269" sldId="260"/>
            <ac:picMk id="7" creationId="{D06B40D0-DEC2-58E1-6DF9-13ACADC816BA}"/>
          </ac:picMkLst>
        </pc:picChg>
        <pc:inkChg chg="add">
          <ac:chgData name="Granito Maria" userId="634f4ca4-2824-42ff-8008-d28967f30353" providerId="ADAL" clId="{D44F947B-ADF6-4743-A7C2-2D67B15A489C}" dt="2025-04-06T12:40:16.892" v="991" actId="9405"/>
          <ac:inkMkLst>
            <pc:docMk/>
            <pc:sldMk cId="2697673269" sldId="260"/>
            <ac:inkMk id="3" creationId="{F048C482-B3AB-9E30-5B1A-C007AA9C761C}"/>
          </ac:inkMkLst>
        </pc:inkChg>
        <pc:inkChg chg="add del">
          <ac:chgData name="Granito Maria" userId="634f4ca4-2824-42ff-8008-d28967f30353" providerId="ADAL" clId="{D44F947B-ADF6-4743-A7C2-2D67B15A489C}" dt="2025-04-06T12:40:24.966" v="993"/>
          <ac:inkMkLst>
            <pc:docMk/>
            <pc:sldMk cId="2697673269" sldId="260"/>
            <ac:inkMk id="4" creationId="{8DB1F512-610E-FC41-E56B-785F4C3DAEB8}"/>
          </ac:inkMkLst>
        </pc:inkChg>
        <pc:inkChg chg="add mod">
          <ac:chgData name="Granito Maria" userId="634f4ca4-2824-42ff-8008-d28967f30353" providerId="ADAL" clId="{D44F947B-ADF6-4743-A7C2-2D67B15A489C}" dt="2025-04-06T12:40:32.513" v="994"/>
          <ac:inkMkLst>
            <pc:docMk/>
            <pc:sldMk cId="2697673269" sldId="260"/>
            <ac:inkMk id="6" creationId="{D93DA7BD-2944-1EE7-B4C3-75CB98FA531A}"/>
          </ac:inkMkLst>
        </pc:inkChg>
        <pc:inkChg chg="add del">
          <ac:chgData name="Granito Maria" userId="634f4ca4-2824-42ff-8008-d28967f30353" providerId="ADAL" clId="{D44F947B-ADF6-4743-A7C2-2D67B15A489C}" dt="2025-04-06T12:40:42.265" v="996"/>
          <ac:inkMkLst>
            <pc:docMk/>
            <pc:sldMk cId="2697673269" sldId="260"/>
            <ac:inkMk id="8" creationId="{C52ACFEA-EDE9-62C3-5651-221911C29E6A}"/>
          </ac:inkMkLst>
        </pc:inkChg>
        <pc:inkChg chg="add mod">
          <ac:chgData name="Granito Maria" userId="634f4ca4-2824-42ff-8008-d28967f30353" providerId="ADAL" clId="{D44F947B-ADF6-4743-A7C2-2D67B15A489C}" dt="2025-04-06T12:40:44.758" v="997"/>
          <ac:inkMkLst>
            <pc:docMk/>
            <pc:sldMk cId="2697673269" sldId="260"/>
            <ac:inkMk id="9" creationId="{511F2BE4-8307-8810-444A-F67EEE2AC62F}"/>
          </ac:inkMkLst>
        </pc:inkChg>
        <pc:inkChg chg="add">
          <ac:chgData name="Granito Maria" userId="634f4ca4-2824-42ff-8008-d28967f30353" providerId="ADAL" clId="{D44F947B-ADF6-4743-A7C2-2D67B15A489C}" dt="2025-04-06T12:40:48.079" v="998" actId="9405"/>
          <ac:inkMkLst>
            <pc:docMk/>
            <pc:sldMk cId="2697673269" sldId="260"/>
            <ac:inkMk id="10" creationId="{0BB2C5F8-D1FB-803E-6835-57D4B2D60BAD}"/>
          </ac:inkMkLst>
        </pc:inkChg>
        <pc:inkChg chg="add del">
          <ac:chgData name="Granito Maria" userId="634f4ca4-2824-42ff-8008-d28967f30353" providerId="ADAL" clId="{D44F947B-ADF6-4743-A7C2-2D67B15A489C}" dt="2025-04-06T12:40:58.758" v="1000"/>
          <ac:inkMkLst>
            <pc:docMk/>
            <pc:sldMk cId="2697673269" sldId="260"/>
            <ac:inkMk id="11" creationId="{1033522D-E5A7-5D2C-A7C9-AF29C09FA15A}"/>
          </ac:inkMkLst>
        </pc:inkChg>
        <pc:inkChg chg="add mod">
          <ac:chgData name="Granito Maria" userId="634f4ca4-2824-42ff-8008-d28967f30353" providerId="ADAL" clId="{D44F947B-ADF6-4743-A7C2-2D67B15A489C}" dt="2025-04-06T12:41:01.298" v="1001"/>
          <ac:inkMkLst>
            <pc:docMk/>
            <pc:sldMk cId="2697673269" sldId="260"/>
            <ac:inkMk id="13" creationId="{E1CA1C7C-0A98-84C4-20D5-DEE965E71591}"/>
          </ac:inkMkLst>
        </pc:inkChg>
        <pc:inkChg chg="add">
          <ac:chgData name="Granito Maria" userId="634f4ca4-2824-42ff-8008-d28967f30353" providerId="ADAL" clId="{D44F947B-ADF6-4743-A7C2-2D67B15A489C}" dt="2025-04-06T12:41:28.396" v="1002" actId="9405"/>
          <ac:inkMkLst>
            <pc:docMk/>
            <pc:sldMk cId="2697673269" sldId="260"/>
            <ac:inkMk id="15" creationId="{CEC1CEB5-87AE-24F9-1FFC-736CB94D1CAC}"/>
          </ac:inkMkLst>
        </pc:inkChg>
      </pc:sldChg>
      <pc:sldChg chg="addSp delSp modSp new mod modAnim">
        <pc:chgData name="Granito Maria" userId="634f4ca4-2824-42ff-8008-d28967f30353" providerId="ADAL" clId="{D44F947B-ADF6-4743-A7C2-2D67B15A489C}" dt="2025-04-06T12:43:20.312" v="1014" actId="9405"/>
        <pc:sldMkLst>
          <pc:docMk/>
          <pc:sldMk cId="3667195225" sldId="261"/>
        </pc:sldMkLst>
        <pc:picChg chg="add mod">
          <ac:chgData name="Granito Maria" userId="634f4ca4-2824-42ff-8008-d28967f30353" providerId="ADAL" clId="{D44F947B-ADF6-4743-A7C2-2D67B15A489C}" dt="2025-03-31T20:16:16.485" v="894" actId="1076"/>
          <ac:picMkLst>
            <pc:docMk/>
            <pc:sldMk cId="3667195225" sldId="261"/>
            <ac:picMk id="4" creationId="{067F34DD-C346-27C6-150E-2C3BA4722C93}"/>
          </ac:picMkLst>
        </pc:picChg>
        <pc:inkChg chg="add">
          <ac:chgData name="Granito Maria" userId="634f4ca4-2824-42ff-8008-d28967f30353" providerId="ADAL" clId="{D44F947B-ADF6-4743-A7C2-2D67B15A489C}" dt="2025-04-06T12:42:27.348" v="1003" actId="9405"/>
          <ac:inkMkLst>
            <pc:docMk/>
            <pc:sldMk cId="3667195225" sldId="261"/>
            <ac:inkMk id="2" creationId="{FF4D3FCF-978B-7D94-2EA4-AA271101561E}"/>
          </ac:inkMkLst>
        </pc:inkChg>
        <pc:inkChg chg="add">
          <ac:chgData name="Granito Maria" userId="634f4ca4-2824-42ff-8008-d28967f30353" providerId="ADAL" clId="{D44F947B-ADF6-4743-A7C2-2D67B15A489C}" dt="2025-04-06T12:43:20.312" v="1014" actId="9405"/>
          <ac:inkMkLst>
            <pc:docMk/>
            <pc:sldMk cId="3667195225" sldId="261"/>
            <ac:inkMk id="3" creationId="{7FE198D2-3186-5FA4-E53D-63EB1901B139}"/>
          </ac:inkMkLst>
        </pc:inkChg>
      </pc:sldChg>
      <pc:sldChg chg="addSp delSp modSp new mod modAnim">
        <pc:chgData name="Granito Maria" userId="634f4ca4-2824-42ff-8008-d28967f30353" providerId="ADAL" clId="{D44F947B-ADF6-4743-A7C2-2D67B15A489C}" dt="2025-04-06T12:44:15.655" v="1015" actId="9405"/>
        <pc:sldMkLst>
          <pc:docMk/>
          <pc:sldMk cId="3448233181" sldId="262"/>
        </pc:sldMkLst>
        <pc:grpChg chg="mod">
          <ac:chgData name="Granito Maria" userId="634f4ca4-2824-42ff-8008-d28967f30353" providerId="ADAL" clId="{D44F947B-ADF6-4743-A7C2-2D67B15A489C}" dt="2025-04-06T12:43:11.549" v="1012"/>
          <ac:grpSpMkLst>
            <pc:docMk/>
            <pc:sldMk cId="3448233181" sldId="262"/>
            <ac:grpSpMk id="8" creationId="{9DBBF5C4-95A7-C755-97FA-8BA1F863A51E}"/>
          </ac:grpSpMkLst>
        </pc:grpChg>
        <pc:picChg chg="add mod">
          <ac:chgData name="Granito Maria" userId="634f4ca4-2824-42ff-8008-d28967f30353" providerId="ADAL" clId="{D44F947B-ADF6-4743-A7C2-2D67B15A489C}" dt="2025-03-31T20:19:28.264" v="953" actId="14100"/>
          <ac:picMkLst>
            <pc:docMk/>
            <pc:sldMk cId="3448233181" sldId="262"/>
            <ac:picMk id="4" creationId="{120F029F-74E8-148F-675B-1869B2659F3F}"/>
          </ac:picMkLst>
        </pc:picChg>
        <pc:inkChg chg="add">
          <ac:chgData name="Granito Maria" userId="634f4ca4-2824-42ff-8008-d28967f30353" providerId="ADAL" clId="{D44F947B-ADF6-4743-A7C2-2D67B15A489C}" dt="2025-04-06T12:43:03.781" v="1007" actId="9405"/>
          <ac:inkMkLst>
            <pc:docMk/>
            <pc:sldMk cId="3448233181" sldId="262"/>
            <ac:inkMk id="2" creationId="{F2D1D88A-6742-64FB-BDE8-4E64400D797B}"/>
          </ac:inkMkLst>
        </pc:inkChg>
        <pc:inkChg chg="add">
          <ac:chgData name="Granito Maria" userId="634f4ca4-2824-42ff-8008-d28967f30353" providerId="ADAL" clId="{D44F947B-ADF6-4743-A7C2-2D67B15A489C}" dt="2025-04-06T12:43:05.348" v="1008" actId="9405"/>
          <ac:inkMkLst>
            <pc:docMk/>
            <pc:sldMk cId="3448233181" sldId="262"/>
            <ac:inkMk id="3" creationId="{5BD2255B-DFF6-7CE4-BF78-5714E8DC43A4}"/>
          </ac:inkMkLst>
        </pc:inkChg>
        <pc:inkChg chg="add mod">
          <ac:chgData name="Granito Maria" userId="634f4ca4-2824-42ff-8008-d28967f30353" providerId="ADAL" clId="{D44F947B-ADF6-4743-A7C2-2D67B15A489C}" dt="2025-04-06T12:43:11.549" v="1012"/>
          <ac:inkMkLst>
            <pc:docMk/>
            <pc:sldMk cId="3448233181" sldId="262"/>
            <ac:inkMk id="5" creationId="{5EAFE645-5C12-D75B-BE6C-C0695D9A3227}"/>
          </ac:inkMkLst>
        </pc:inkChg>
        <pc:inkChg chg="add mod">
          <ac:chgData name="Granito Maria" userId="634f4ca4-2824-42ff-8008-d28967f30353" providerId="ADAL" clId="{D44F947B-ADF6-4743-A7C2-2D67B15A489C}" dt="2025-04-06T12:43:11.549" v="1012"/>
          <ac:inkMkLst>
            <pc:docMk/>
            <pc:sldMk cId="3448233181" sldId="262"/>
            <ac:inkMk id="6" creationId="{08E3465F-2E3A-5A1E-9FD4-52E139C94044}"/>
          </ac:inkMkLst>
        </pc:inkChg>
        <pc:inkChg chg="add mod">
          <ac:chgData name="Granito Maria" userId="634f4ca4-2824-42ff-8008-d28967f30353" providerId="ADAL" clId="{D44F947B-ADF6-4743-A7C2-2D67B15A489C}" dt="2025-04-06T12:43:11.549" v="1012"/>
          <ac:inkMkLst>
            <pc:docMk/>
            <pc:sldMk cId="3448233181" sldId="262"/>
            <ac:inkMk id="7" creationId="{C6799E53-616E-BBA7-E128-40E0DC78C526}"/>
          </ac:inkMkLst>
        </pc:inkChg>
        <pc:inkChg chg="add">
          <ac:chgData name="Granito Maria" userId="634f4ca4-2824-42ff-8008-d28967f30353" providerId="ADAL" clId="{D44F947B-ADF6-4743-A7C2-2D67B15A489C}" dt="2025-04-06T12:43:12.314" v="1013" actId="9405"/>
          <ac:inkMkLst>
            <pc:docMk/>
            <pc:sldMk cId="3448233181" sldId="262"/>
            <ac:inkMk id="9" creationId="{C3F9E7BB-38A0-87E0-F44A-34EACBEA7C49}"/>
          </ac:inkMkLst>
        </pc:inkChg>
        <pc:inkChg chg="add">
          <ac:chgData name="Granito Maria" userId="634f4ca4-2824-42ff-8008-d28967f30353" providerId="ADAL" clId="{D44F947B-ADF6-4743-A7C2-2D67B15A489C}" dt="2025-04-06T12:44:15.655" v="1015" actId="9405"/>
          <ac:inkMkLst>
            <pc:docMk/>
            <pc:sldMk cId="3448233181" sldId="262"/>
            <ac:inkMk id="10" creationId="{93DADB53-3ACE-A437-2F13-45F9EE8CF265}"/>
          </ac:inkMkLst>
        </pc:inkChg>
      </pc:sldChg>
      <pc:sldChg chg="addSp delSp modSp new mod">
        <pc:chgData name="Granito Maria" userId="634f4ca4-2824-42ff-8008-d28967f30353" providerId="ADAL" clId="{D44F947B-ADF6-4743-A7C2-2D67B15A489C}" dt="2025-04-06T17:24:26.513" v="3240" actId="20577"/>
        <pc:sldMkLst>
          <pc:docMk/>
          <pc:sldMk cId="3256959722" sldId="263"/>
        </pc:sldMkLst>
        <pc:spChg chg="add del mod">
          <ac:chgData name="Granito Maria" userId="634f4ca4-2824-42ff-8008-d28967f30353" providerId="ADAL" clId="{D44F947B-ADF6-4743-A7C2-2D67B15A489C}" dt="2025-04-06T17:24:26.513" v="3240" actId="20577"/>
          <ac:spMkLst>
            <pc:docMk/>
            <pc:sldMk cId="3256959722" sldId="263"/>
            <ac:spMk id="2" creationId="{AE35674B-46A3-3A95-B3C4-BEAA753FB0F6}"/>
          </ac:spMkLst>
        </pc:spChg>
        <pc:spChg chg="del">
          <ac:chgData name="Granito Maria" userId="634f4ca4-2824-42ff-8008-d28967f30353" providerId="ADAL" clId="{D44F947B-ADF6-4743-A7C2-2D67B15A489C}" dt="2025-04-06T12:45:46.732" v="1025" actId="21"/>
          <ac:spMkLst>
            <pc:docMk/>
            <pc:sldMk cId="3256959722" sldId="263"/>
            <ac:spMk id="3" creationId="{ECCC5205-E951-A51D-CBF6-25DCDDC68459}"/>
          </ac:spMkLst>
        </pc:spChg>
        <pc:spChg chg="add del mod">
          <ac:chgData name="Granito Maria" userId="634f4ca4-2824-42ff-8008-d28967f30353" providerId="ADAL" clId="{D44F947B-ADF6-4743-A7C2-2D67B15A489C}" dt="2025-04-06T13:03:26.640" v="2192" actId="21"/>
          <ac:spMkLst>
            <pc:docMk/>
            <pc:sldMk cId="3256959722" sldId="263"/>
            <ac:spMk id="11" creationId="{65716122-246F-1100-BA76-AE5984389F51}"/>
          </ac:spMkLst>
        </pc:spChg>
        <pc:spChg chg="add del mod">
          <ac:chgData name="Granito Maria" userId="634f4ca4-2824-42ff-8008-d28967f30353" providerId="ADAL" clId="{D44F947B-ADF6-4743-A7C2-2D67B15A489C}" dt="2025-04-06T13:03:51.230" v="2195" actId="21"/>
          <ac:spMkLst>
            <pc:docMk/>
            <pc:sldMk cId="3256959722" sldId="263"/>
            <ac:spMk id="13" creationId="{224A2DE6-474F-1EF7-C2BA-4FB0E497F6E3}"/>
          </ac:spMkLst>
        </pc:spChg>
        <pc:grpChg chg="mod">
          <ac:chgData name="Granito Maria" userId="634f4ca4-2824-42ff-8008-d28967f30353" providerId="ADAL" clId="{D44F947B-ADF6-4743-A7C2-2D67B15A489C}" dt="2025-04-06T12:45:07.631" v="1019"/>
          <ac:grpSpMkLst>
            <pc:docMk/>
            <pc:sldMk cId="3256959722" sldId="263"/>
            <ac:grpSpMk id="6" creationId="{7CCFB721-8595-0C10-294A-3F7DC25EFD53}"/>
          </ac:grpSpMkLst>
        </pc:grpChg>
        <pc:grpChg chg="mod">
          <ac:chgData name="Granito Maria" userId="634f4ca4-2824-42ff-8008-d28967f30353" providerId="ADAL" clId="{D44F947B-ADF6-4743-A7C2-2D67B15A489C}" dt="2025-04-06T12:45:14.010" v="1022"/>
          <ac:grpSpMkLst>
            <pc:docMk/>
            <pc:sldMk cId="3256959722" sldId="263"/>
            <ac:grpSpMk id="9" creationId="{115C54DA-01A0-CD5F-D6D0-93717790F888}"/>
          </ac:grpSpMkLst>
        </pc:grpChg>
        <pc:inkChg chg="add mod">
          <ac:chgData name="Granito Maria" userId="634f4ca4-2824-42ff-8008-d28967f30353" providerId="ADAL" clId="{D44F947B-ADF6-4743-A7C2-2D67B15A489C}" dt="2025-04-06T12:45:07.631" v="1019"/>
          <ac:inkMkLst>
            <pc:docMk/>
            <pc:sldMk cId="3256959722" sldId="263"/>
            <ac:inkMk id="4" creationId="{8F484D9D-870D-DBD1-2596-22F8860E714B}"/>
          </ac:inkMkLst>
        </pc:inkChg>
        <pc:inkChg chg="add mod">
          <ac:chgData name="Granito Maria" userId="634f4ca4-2824-42ff-8008-d28967f30353" providerId="ADAL" clId="{D44F947B-ADF6-4743-A7C2-2D67B15A489C}" dt="2025-04-06T12:45:07.631" v="1019"/>
          <ac:inkMkLst>
            <pc:docMk/>
            <pc:sldMk cId="3256959722" sldId="263"/>
            <ac:inkMk id="5" creationId="{EB3AD90A-EF4D-A97C-824C-50B4DF0B516A}"/>
          </ac:inkMkLst>
        </pc:inkChg>
        <pc:inkChg chg="add mod">
          <ac:chgData name="Granito Maria" userId="634f4ca4-2824-42ff-8008-d28967f30353" providerId="ADAL" clId="{D44F947B-ADF6-4743-A7C2-2D67B15A489C}" dt="2025-04-06T12:45:14.010" v="1022"/>
          <ac:inkMkLst>
            <pc:docMk/>
            <pc:sldMk cId="3256959722" sldId="263"/>
            <ac:inkMk id="7" creationId="{1E42D63E-A26C-9910-A1C4-E4090BBF25C0}"/>
          </ac:inkMkLst>
        </pc:inkChg>
        <pc:inkChg chg="add mod">
          <ac:chgData name="Granito Maria" userId="634f4ca4-2824-42ff-8008-d28967f30353" providerId="ADAL" clId="{D44F947B-ADF6-4743-A7C2-2D67B15A489C}" dt="2025-04-06T12:45:14.010" v="1022"/>
          <ac:inkMkLst>
            <pc:docMk/>
            <pc:sldMk cId="3256959722" sldId="263"/>
            <ac:inkMk id="8" creationId="{C8D15819-9A8E-B7D6-CD5D-274E9EF7679C}"/>
          </ac:inkMkLst>
        </pc:inkChg>
      </pc:sldChg>
      <pc:sldChg chg="modSp new mod">
        <pc:chgData name="Granito Maria" userId="634f4ca4-2824-42ff-8008-d28967f30353" providerId="ADAL" clId="{D44F947B-ADF6-4743-A7C2-2D67B15A489C}" dt="2025-04-06T16:11:41.729" v="3096" actId="1076"/>
        <pc:sldMkLst>
          <pc:docMk/>
          <pc:sldMk cId="1698804576" sldId="264"/>
        </pc:sldMkLst>
        <pc:spChg chg="mod">
          <ac:chgData name="Granito Maria" userId="634f4ca4-2824-42ff-8008-d28967f30353" providerId="ADAL" clId="{D44F947B-ADF6-4743-A7C2-2D67B15A489C}" dt="2025-04-06T16:11:27.151" v="3095" actId="255"/>
          <ac:spMkLst>
            <pc:docMk/>
            <pc:sldMk cId="1698804576" sldId="264"/>
            <ac:spMk id="2" creationId="{21584F67-7E39-C0FC-6058-ADC62B43DD04}"/>
          </ac:spMkLst>
        </pc:spChg>
        <pc:spChg chg="mod">
          <ac:chgData name="Granito Maria" userId="634f4ca4-2824-42ff-8008-d28967f30353" providerId="ADAL" clId="{D44F947B-ADF6-4743-A7C2-2D67B15A489C}" dt="2025-04-06T16:11:41.729" v="3096" actId="1076"/>
          <ac:spMkLst>
            <pc:docMk/>
            <pc:sldMk cId="1698804576" sldId="264"/>
            <ac:spMk id="3" creationId="{429A7729-9CFD-6973-080A-590F3549005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5:04.508"/>
    </inkml:context>
    <inkml:brush xml:id="br0">
      <inkml:brushProperty name="width" value="0.05" units="cm"/>
      <inkml:brushProperty name="height" value="0.05" units="cm"/>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17.391"/>
    </inkml:context>
    <inkml:brush xml:id="br0">
      <inkml:brushProperty name="width" value="0.05" units="cm"/>
      <inkml:brushProperty name="height" value="0.05" units="cm"/>
    </inkml:brush>
  </inkml:definitions>
  <inkml:trace contextRef="#ctx0" brushRef="#br0">0 0 24575,'4'0'0,"6"0"0,4 0 0,4 0 0,3 0 0,2 0 0,1 4 0,-3 1-8191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17.560"/>
    </inkml:context>
    <inkml:brush xml:id="br0">
      <inkml:brushProperty name="width" value="0.05" units="cm"/>
      <inkml:brushProperty name="height" value="0.05" units="cm"/>
    </inkml:brush>
  </inkml:definitions>
  <inkml:trace contextRef="#ctx0" brushRef="#br0">0 0 24575,'0'5'0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17.858"/>
    </inkml:context>
    <inkml:brush xml:id="br0">
      <inkml:brushProperty name="width" value="0.05" units="cm"/>
      <inkml:brushProperty name="height" value="0.05" units="cm"/>
    </inkml:brush>
  </inkml:definitions>
  <inkml:trace contextRef="#ctx0" brushRef="#br0">110 1 24575,'-4'0'0,"-5"0"0,-5 0 0,-4 0 0,-3 0 0,-2 0 0,3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20.282"/>
    </inkml:context>
    <inkml:brush xml:id="br0">
      <inkml:brushProperty name="width" value="0.05" units="cm"/>
      <inkml:brushProperty name="height" value="0.05" units="cm"/>
    </inkml:brush>
  </inkml:definitions>
  <inkml:trace contextRef="#ctx0" brushRef="#br0">605 45 24575,'-2'0'0,"-1"-1"0,0 0 0,1 0 0,-1 0 0,1-1 0,-1 1 0,1 0 0,-1-1 0,1 0 0,0 0 0,-3-3 0,-18-10 0,17 12 0,0 2 0,0-1 0,0 1 0,0-1 0,-1 2 0,1-1 0,0 1 0,-1 0 0,1 0 0,0 1 0,-1-1 0,1 2 0,0-1 0,0 1 0,-1 0 0,1 0 0,1 0 0,-1 1 0,0 0 0,1 0 0,-1 1 0,1-1 0,-8 8 0,12-10 0,1-1 0,0 1 0,-1-1 0,1 1 0,0 0 0,0-1 0,-1 1 0,1 0 0,0-1 0,0 1 0,0 0 0,0-1 0,0 1 0,0 0 0,0-1 0,0 1 0,0 0 0,0 0 0,0-1 0,0 1 0,0 0 0,0-1 0,1 1 0,-1-1 0,0 1 0,1 0 0,-1-1 0,0 1 0,1-1 0,-1 1 0,1 0 0,-1-1 0,1 1 0,-1-1 0,1 0 0,-1 1 0,1-1 0,-1 1 0,1-1 0,0 0 0,-1 1 0,2-1 0,32 20 0,-27-16 0,5 1 0,0 0 0,0 0 0,1-1 0,0-1 0,0 0 0,0-1 0,22 2 0,-1-3 0,61-6 0,-93 5 0,-1 0 0,1 0 0,-1 0 0,0-1 0,1 1 0,-1 0 0,0 0 0,1-1 0,-1 1 0,0-1 0,1 0 0,-1 1 0,0-1 0,0 0 0,0 1 0,0-1 0,0 0 0,2-1 0,-7-4 0,-14 1 0,-43 0 0,-91 6 0,56 1 0,74-1 0,0 1 0,-26 6 0,-32 3 0,-120-10 0,199-1 0,0 0 0,0 1 0,0-1 0,0 0 0,-1 0 0,1-1 0,0 1 0,0 0 0,0 0 0,0 0 0,0-1 0,0 1 0,0 0 0,0-1 0,0 1 0,0-1 0,0 1 0,-1-2 0,2 1 0,0 1 0,0-1 0,0 1 0,0-1 0,0 1 0,0-1 0,0 1 0,1-1 0,-1 1 0,0-1 0,0 1 0,1-1 0,-1 1 0,0 0 0,1-1 0,-1 1 0,0-1 0,1 1 0,-1 0 0,0-1 0,1 1 0,-1 0 0,1-1 0,-1 1 0,1 0 0,40-21 0,-22 15 0,1 0 0,0 0 0,0 1 0,0 0 0,42-2 0,-40 7-1365,-2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55.450"/>
    </inkml:context>
    <inkml:brush xml:id="br0">
      <inkml:brushProperty name="width" value="0.05" units="cm"/>
      <inkml:brushProperty name="height" value="0.05" units="cm"/>
    </inkml:brush>
  </inkml:definitions>
  <inkml:trace contextRef="#ctx0" brushRef="#br0">848 212 24575,'-10'-1'0,"0"0"0,0 0 0,0-1 0,1 0 0,-1-1 0,-13-5 0,-57-30 0,47 21 0,-15-4 0,-1 1 0,-1 3 0,-91-18 0,68 17 0,48 11 0,0 1 0,-1 0 0,0 2 0,0 1 0,0 2 0,-36 1 0,60 0 0,0 0 0,0 0 0,0 1 0,0-1 0,1 0 0,-1 1 0,0 0 0,0-1 0,0 1 0,0 0 0,0 0 0,1 0 0,-1 0 0,0 1 0,1-1 0,-1 0 0,1 1 0,-1-1 0,1 1 0,0-1 0,0 1 0,0-1 0,0 1 0,0 0 0,0 0 0,0 0 0,0 0 0,1-1 0,-1 1 0,1 0 0,-1 0 0,1 0 0,0 0 0,0 0 0,0 0 0,0 0 0,0 0 0,0 0 0,0 0 0,1 0 0,0 4 0,0-2 0,0 0 0,1 1 0,-1-1 0,1 0 0,0 0 0,0 0 0,1 0 0,-1 0 0,1 0 0,0-1 0,-1 1 0,2-1 0,-1 0 0,0 0 0,1 0 0,-1 0 0,1 0 0,4 1 0,5 0 0,0 0 0,0-2 0,0 1 0,0-2 0,1 0 0,-1 0 0,18-2 0,-10 0 0,-1 1 0,24 4 0,75 9 0,15 3 0,-106-12 0,0-2 0,43 0 0,10 0 0,-78-2 0,-1 0 0,0 1 0,0-1 0,0 1 0,0-1 0,0 1 0,0 0 0,0 0 0,0 0 0,0 0 0,0 0 0,-1 0 0,1 0 0,0 0 0,-1 1 0,1-1 0,-1 1 0,1 0 0,-1-1 0,0 1 0,0 0 0,0 0 0,1-1 0,-2 1 0,1 0 0,0 0 0,0 0 0,-1 0 0,1 0 0,0 4 0,-1-3 0,0-1 0,0 1 0,0 0 0,0-1 0,0 1 0,-1-1 0,1 1 0,-1 0 0,0-1 0,1 1 0,-1-1 0,0 0 0,-1 1 0,1-1 0,0 0 0,-1 0 0,1 1 0,-1-1 0,0 0 0,1-1 0,-1 1 0,0 0 0,0 0 0,0-1 0,-3 2 0,-10 6 0,-1-1 0,1 0 0,-2-2 0,1 1 0,-1-2 0,0 0 0,-26 3 0,39-8 0,1 0 0,0 0 0,-1 0 0,1-1 0,-1 1 0,1-1 0,0 0 0,0 0 0,0 0 0,-1 0 0,1 0 0,0-1 0,0 1 0,1-1 0,-1 0 0,-4-4 0,0 0 0,1-1 0,0-1 0,0 1 0,-6-12 0,10 13 0,-1 1 0,0 1 0,0-1 0,0 0 0,-1 1 0,0-1 0,1 1 0,-2 0 0,1 1 0,0-1 0,-1 1 0,1-1 0,-1 1 0,0 1 0,0-1 0,-7-2 0,0 3 0,0 0 0,0 1 0,0 0 0,0 1 0,0 0 0,-1 1 0,1 0 0,-15 4 0,5 1 0,0 0 0,1 2 0,-32 15 0,46-20 0,-61 27 0,62-28 0,1 0 0,-1 0 0,1-1 0,-1 0 0,1 0 0,-1 0 0,0-1 0,1 0 0,-1 0 0,-8-1 0,11-1 1,0 1-1,1-1 0,-1 1 0,1-1 1,-1 0-1,1 0 0,0 0 1,-1 0-1,1 0 0,0-1 0,0 1 1,1-1-1,-1 1 0,0-1 1,1 0-1,0 0 0,-2-4 1,-8-14-1372,2 9-5455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8:18.045"/>
    </inkml:context>
    <inkml:brush xml:id="br0">
      <inkml:brushProperty name="width" value="0.05" units="cm"/>
      <inkml:brushProperty name="height" value="0.05" units="cm"/>
    </inkml:brush>
  </inkml:definitions>
  <inkml:trace contextRef="#ctx0" brushRef="#br0">0 0 24233,'1866'0'0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8:44.547"/>
    </inkml:context>
    <inkml:brush xml:id="br0">
      <inkml:brushProperty name="width" value="0.05" units="cm"/>
      <inkml:brushProperty name="height" value="0.05" units="cm"/>
    </inkml:brush>
  </inkml:definitions>
  <inkml:trace contextRef="#ctx0" brushRef="#br0">1727 300 24555,'268'-256'0,"-2262"213"0,3720 342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9:02.873"/>
    </inkml:context>
    <inkml:brush xml:id="br0">
      <inkml:brushProperty name="width" value="0.05" units="cm"/>
      <inkml:brushProperty name="height" value="0.05" units="cm"/>
    </inkml:brush>
  </inkml:definitions>
  <inkml:trace contextRef="#ctx0" brushRef="#br0">201 200 24552,'-200'-100'0,"400"0"0,-400 200 0,2950-100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9:14.135"/>
    </inkml:context>
    <inkml:brush xml:id="br0">
      <inkml:brushProperty name="width" value="0.05" units="cm"/>
      <inkml:brushProperty name="height" value="0.05" units="cm"/>
    </inkml:brush>
  </inkml:definitions>
  <inkml:trace contextRef="#ctx0" brushRef="#br0">483 266 24533,'482'-265'0,"-1446"265"0,1446 265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9:24.272"/>
    </inkml:context>
    <inkml:brush xml:id="br0">
      <inkml:brushProperty name="width" value="0.05" units="cm"/>
      <inkml:brushProperty name="height" value="0.05" units="cm"/>
    </inkml:brush>
  </inkml:definitions>
  <inkml:trace contextRef="#ctx0" brushRef="#br0">0 1 23839,'768'46'0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5:06.683"/>
    </inkml:context>
    <inkml:brush xml:id="br0">
      <inkml:brushProperty name="width" value="0.05" units="cm"/>
      <inkml:brushProperty name="height" value="0.05" units="cm"/>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2:43.689"/>
    </inkml:context>
    <inkml:brush xml:id="br0">
      <inkml:brushProperty name="width" value="0.05" units="cm"/>
      <inkml:brushProperty name="height" value="0.05" units="cm"/>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2:45.331"/>
    </inkml:context>
    <inkml:brush xml:id="br0">
      <inkml:brushProperty name="width" value="0.05" units="cm"/>
      <inkml:brushProperty name="height" value="0.05" units="cm"/>
    </inkml:brush>
  </inkml:definitions>
  <inkml:trace contextRef="#ctx0" brushRef="#br0">0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2:49.539"/>
    </inkml:context>
    <inkml:brush xml:id="br0">
      <inkml:brushProperty name="width" value="0.05" units="cm"/>
      <inkml:brushProperty name="height" value="0.05" units="cm"/>
    </inkml:brush>
  </inkml:definitions>
  <inkml:trace contextRef="#ctx0" brushRef="#br0">0 265 24575,'18'-48'0,"-15"24"0,-1 1 0,-1-39 0,0-14 0,-1 75 0,0-1 0,0 0 0,0 1 0,0-1 0,0 0 0,1 1 0,-1-1 0,1 1 0,-1-1 0,1 1 0,0-1 0,0 1 0,-1-1 0,1 1 0,0 0 0,0-1 0,2-1 0,-2 3 0,0 0 0,0-1 0,0 1 0,0-1 0,0 1 0,-1 0 0,1 0 0,0-1 0,0 1 0,0 0 0,0 0 0,0 0 0,0 0 0,0 0 0,0 0 0,0 1 0,0-1 0,0 0 0,0 0 0,0 1 0,1 0 0,2 0 0,0 2 0,-1-1 0,1 0 0,-1 1 0,1 0 0,-1-1 0,0 1 0,0 1 0,0-1 0,-1 0 0,5 7 0,-3-2 0,-1 0 0,0 0 0,0 1 0,-1-1 0,0 1 0,0 0 0,-1 0 0,1 12 0,-5 78 0,0-48 0,3-154-1365,0 81-5461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3:23.906"/>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3:31.667"/>
    </inkml:context>
    <inkml:brush xml:id="br0">
      <inkml:brushProperty name="width" value="0.1" units="cm"/>
      <inkml:brushProperty name="height" value="0.1" units="cm"/>
      <inkml:brushProperty name="color" value="#004F8B"/>
    </inkml:brush>
  </inkml:definitions>
  <inkml:trace contextRef="#ctx0" brushRef="#br0">0 1 24575,'26'0'0,"0"1"0,0 2 0,45 10 0,-11-2 0,-39-7 0,0 0 0,36 12 0,-32-8 0,0-1 0,0 0 0,1-2 0,0-1 0,26 0 0,135-4 0,-77-3 0,-55 3-1365,-31 0-5461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3:42.219"/>
    </inkml:context>
    <inkml:brush xml:id="br0">
      <inkml:brushProperty name="width" value="0.2" units="cm"/>
      <inkml:brushProperty name="height" value="0.2" units="cm"/>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3:45.676"/>
    </inkml:context>
    <inkml:brush xml:id="br0">
      <inkml:brushProperty name="width" value="0.2" units="cm"/>
      <inkml:brushProperty name="height" value="0.2" units="cm"/>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4:05.986"/>
    </inkml:context>
    <inkml:brush xml:id="br0">
      <inkml:brushProperty name="width" value="0.2" units="cm"/>
      <inkml:brushProperty name="height" value="0.2" units="cm"/>
    </inkml:brush>
  </inkml:definitions>
  <inkml:trace contextRef="#ctx0" brushRef="#br0">1 11 24404,'2677'0'0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4:20.287"/>
    </inkml:context>
    <inkml:brush xml:id="br0">
      <inkml:brushProperty name="width" value="0.2" units="cm"/>
      <inkml:brushProperty name="height" value="0.2" units="cm"/>
    </inkml:brush>
  </inkml:definitions>
  <inkml:trace contextRef="#ctx0" brushRef="#br0">0 33 24542,'2406'0'0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0:16.886"/>
    </inkml:context>
    <inkml:brush xml:id="br0">
      <inkml:brushProperty name="width" value="0.05" units="cm"/>
      <inkml:brushProperty name="height" value="0.05" units="cm"/>
    </inkml:brush>
  </inkml:definitions>
  <inkml:trace contextRef="#ctx0" brushRef="#br0">94 132 24575,'51'18'0,"-32"-15"0,1-1 0,0-1 0,1 0 0,-1-2 0,0 0 0,0-1 0,36-9 0,-29 6 0,1 2 0,-1-1 0,53 4 0,-73 2 0,-34-7 0,-1 1 0,-38-11 0,-42-9 0,73 18 0,23 4 0,0 0 0,0 0 0,0 1 0,0 1 0,0 0 0,0 0 0,-20 4 0,28-3 0,0-1 0,0 1 0,0-1 0,0 0 0,-1 0 0,1 0 0,0-1 0,0 0 0,0 0 0,0 0 0,0 0 0,-4-2 0,6 2 0,1 1 0,-1-1 0,1 0 0,0 0 0,-1 0 0,1 0 0,0 0 0,0 0 0,-1 0 0,1 0 0,0 0 0,0-1 0,0 1 0,0 0 0,1-1 0,-1 1 0,0-1 0,1 1 0,-1-1 0,1 1 0,-1-2 0,1 1 0,0 1 0,-1-1 0,1 1 0,0-1 0,0 0 0,0 1 0,0-1 0,1 0 0,-1 1 0,0-1 0,2-2 0,-2 3 0,0 0 0,1 0 0,0-1 0,-1 1 0,1 0 0,0 0 0,0 0 0,-1 0 0,1 0 0,0 0 0,0 1 0,0-1 0,0 0 0,0 0 0,0 1 0,1-1 0,-1 0 0,0 1 0,0-1 0,0 1 0,1-1 0,-1 1 0,0 0 0,0 0 0,1 0 0,-1-1 0,0 1 0,1 0 0,-1 1 0,0-1 0,0 0 0,1 0 0,-1 0 0,0 1 0,0-1 0,2 1 0,7 2 0,0 1 0,0 0 0,13 7 0,-18-9 0,192 103 0,-167-89 0,-23-12 0,1 1 0,1-1 0,-1-1 0,0 1 0,1-1 0,-1-1 0,1 0 0,-1 0 0,14 1 0,0-2 0,-1-1 0,35-5 0,-51 4 0,1 0 0,0 0 0,-1 0 0,1-1 0,-1 0 0,1 0 0,-1 0 0,0-1 0,0 1 0,0-1 0,0-1 0,-1 1 0,1-1 0,5-5 0,-10 9 0,0-1 0,0 1 0,0 0 0,1 0 0,-1 0 0,0 0 0,0 0 0,0-1 0,0 1 0,0 0 0,0 0 0,0 0 0,0 0 0,0-1 0,0 1 0,0 0 0,0 0 0,0 0 0,0 0 0,0-1 0,0 1 0,0 0 0,0 0 0,0 0 0,-1 0 0,1-2 0,0 2 0,0 0 0,0 0 0,0 0 0,0 0 0,0 0 0,0 0 0,0-1 0,-1 1 0,1 0 0,0 0 0,0 0 0,0 0 0,0 0 0,0 0 0,-1 0 0,1 0 0,0 0 0,0 0 0,0 0 0,0 0 0,-1 0 0,1 0 0,0 0 0,0 0 0,0 0 0,0 0 0,-1 0 0,1 0 0,0 0 0,0 0 0,0 0 0,0 0 0,-1 0 0,1 0 0,0 0 0,0 0 0,0 0 0,0 0 0,0 0 0,-1 1 0,-13 2 0,-15 5 0,-42 6 0,62-12 0,1-1 0,-1-1 0,1 0 0,0 0 0,-1 0 0,0-1 0,0 0 0,1-1 0,0 0 0,-9-3 0,13 1 0,0 1 0,0-1 0,0 1 0,1-2 0,0 1 0,-1 0 0,1-1 0,1 1 0,-1 0 0,1-1 0,-2 0 0,2 0 0,1 0 0,-1 0 0,1 0 0,0 0 0,0 0 0,0 0 0,1 0 0,-1 0 0,2-9 0,0 13 0,-1-1 0,1 0 0,0 1 0,0-1 0,1 0 0,-1 1 0,0 0 0,0-1 0,2 1 0,-2 0 0,1-1 0,-1 1 0,1 0 0,-1 0 0,1 0 0,0 1 0,-1-1 0,1 0 0,0 1 0,0-1 0,0 1 0,0-1 0,-1 1 0,4 0 0,51-2 0,-44 2 0,124 14 0,-91-8 0,62 2 0,-89-9 0,1 2 0,0 0 0,-1 1 0,1 0 0,-1 3 0,0-1 0,32 13 0,-29-9 0,0-1 0,2 0 0,-1-2 0,0 0 0,1-1 0,1-2 0,40 0 0,-27-1 0,-27 0 0,0 0 0,1-1 0,-1 0 0,0-1 0,1 0 0,0-1 0,-1 0 0,0 0 0,17-7 0,-16 3 0,2 0 0,-1 2 0,1-1 0,-1 1 0,1 1 0,0 0 0,0 1 0,1 1 0,-1 0 0,0 0 0,0 1 0,0 1 0,0 0 0,0 1 0,1 1 0,-2-1 0,1 2 0,-1 0 0,1 1 0,-1 0 0,12 7 0,-1-2 0,1-1 0,-1 0 0,2-1 0,-1-2 0,1-1 0,46 4 0,107-7 0,-99-3 0,-71 1 0,0 0 0,0-1 0,0 0 0,0-1 0,1 0 0,-1 0 0,0-1 0,-1 0 0,1 0 0,-1 0 0,0-2 0,7-4 0,5-6 0,0 1 0,30-36 0,-47 47 0,0 1 0,1-1 0,0 1 0,0 0 0,0-1 0,0 1 0,0 1 0,1-1 0,-1 0 0,0 1 0,1 0 0,-1-1 0,1 1 0,-1 1 0,1-1 0,-1 0 0,1 1 0,-1 0 0,1 0 0,0 0 0,-1 0 0,7 1 0,2 3 0,-1 0 0,2 0 0,-2 1 0,0 0 0,14 11 0,-13-9 0,0 0 0,2-1 0,15 6 0,4-4 0,1-2 0,-1-1 0,0-1 0,68-2 0,-100-2 0,34 2 0,-34-2 0,0 0 0,1 1 0,-1-1 0,0 0 0,0 0 0,0 1 0,0-1 0,0 0 0,0 1 0,0-1 0,0 1 0,-1-1 0,1 1 0,0 0 0,0-1 0,0 1 0,0 0 0,-1 0 0,1-1 0,0 1 0,-1 0 0,1 0 0,-1 0 0,1 0 0,-1 0 0,1 0 0,-1 0 0,0 0 0,1 2 0,-1-2 0,-1 0 0,1 0 0,0 0 0,-1 0 0,1 0 0,-1 0 0,1 0 0,-1 0 0,1-1 0,-1 1 0,0 0 0,1 0 0,-1-1 0,0 1 0,0 0 0,1-1 0,-1 1 0,0-1 0,0 1 0,0-1 0,0 1 0,0-1 0,0 0 0,0 1 0,0-1 0,0 0 0,0 0 0,-2 0 0,-33 5 0,30-5 0,-211 2 0,106-4 0,93 1 0,0 0 0,-31-8 0,30 4 0,-1 2 0,-21-1 0,-7 4 0,20 0 0,-45-6 0,65 5 0,-1-1 0,1 0 0,-1 0 0,1-1 0,0 0 0,-1-1 0,1 1 0,0-2 0,-9-6 0,7 5 0,-1 1 0,1 0 0,-1 0 0,-1 1 0,1 1 0,-1-1 0,1 2 0,-13-2 0,-8-2 0,16 1 0,1 2 0,0 1 0,-22 0 0,34 1 0,-1 1 0,1 0 0,-1 1 0,1-1 0,0 1 0,-1-1 0,1 1 0,0 0 0,-1 0 0,1 0 0,0 1 0,0-1 0,0 2 0,0-1 0,0-1 0,1 1 0,-1 1 0,0-1 0,1 0 0,0 1 0,-3 2 0,2-1 0,0 0 0,0 0 0,-1 0 0,0 0 0,0-1 0,0 1 0,-7 3 0,2 0 0,12-6 0,0 0 0,1 0 0,-1 0 0,0-1 0,1 1 0,-1-1 0,2 0 0,4 0 0,498-3 0,-325 3 0,-172-1 0,-2 0 0,0 0 0,1-1 0,-1 0 0,0-1 0,0 1 0,-1-2 0,1 1 0,0-1 0,12-8 0,-12 7 0,0 0 0,1 1 0,-1-1 0,1 2 0,0-1 0,1 0 0,16-2 0,-11 4 0,0 1 0,0 0 0,16 2 0,-27 0 0,0-1 0,1 1 0,-1 0 0,0 0 0,0 0 0,0 1 0,0-1 0,0 2 0,0-1 0,0 1 0,0-1 0,-1 0 0,1 1 0,5 5 0,0 1 0,1-1 0,1 0 0,0 0 0,14 6 0,-16-8 0,1-1 0,-1 1 0,0 2 0,0-1 0,15 15 0,-24-22 0,0 1 0,0-1 0,1 0 0,-1 1 0,0-1 0,0 0 0,0 1 0,0-1 0,0 0 0,0 1 0,1-1 0,-1 0 0,0 1 0,0-1 0,0 0 0,0 1 0,0-1 0,0 0 0,0 1 0,-1-1 0,1 1 0,0-1 0,0 0 0,0 1 0,0-1 0,0 0 0,0 0 0,-1 1 0,1-1 0,0 0 0,0 1 0,-1-1 0,1 0 0,0 0 0,0 1 0,-1-1 0,1 0 0,0 0 0,0 0 0,-1 1 0,1-1 0,0 0 0,-1 0 0,1 0 0,0 0 0,-1 0 0,1 0 0,0 0 0,-1 0 0,1 0 0,-1 0 0,1 0 0,0 0 0,-1 0 0,1 0 0,-1 0 0,-26 2 0,25-2 0,-523-3 0,508 5 0,0 0 0,1 0 0,-1 2 0,0 0 0,-24 9 0,-25 8 0,-32 5 0,60-14 0,-2-2 0,1-2 0,-1-1 0,-56 1 0,18-7 0,-103-4 0,179 3 0,0 0 0,0 0 0,0 0 0,0-1 0,0 1 0,0-1 0,0 1 0,0-1 0,0 0 0,0 0 0,1 0 0,-1 0 0,0 0 0,1 0 0,-1 0 0,1-1 0,-1 1 0,1-1 0,-1 1 0,1-1 0,0 1 0,0-1 0,0 0 0,0 0 0,0 1 0,0-1 0,0 0 0,1 0 0,-1 0 0,1 0 0,-1 0 0,1 0 0,0 0 0,-1 0 0,1 0 0,0 0 0,1-2 0,-1 1 0,1 0 0,-1 0 0,1 0 0,0 0 0,0 0 0,0 1 0,0-1 0,0-1 0,1 1 0,-1 1 0,1-1 0,-1 1 0,1-1 0,0 1 0,0 0 0,1 0 0,-1 0 0,0 0 0,1 0 0,-1 1 0,1-1 0,-1 1 0,1-1 0,5-1 0,13-1 0,1 1 0,0 1 0,-1 0 0,1 2 0,37 4 0,11-1 0,27-4 0,88 3 0,-121 10 0,-48-8 0,1-1 0,28 2 0,38-4 0,-39-2 0,1 3 0,67 10 0,-81-7 0,1-2 0,58-2 0,15 1 0,-104-3 0,1 1 0,-1 0 0,0 1 0,1-1 0,-1 0 0,0 0 0,1 1 0,-1-1 0,0 0 0,1 1 0,-1-1 0,0 1 0,0 0 0,0-1 0,1 1 0,-1 0 0,0 0 0,1 1 0,-6 4 0,-14-1 0,-52 0 0,-107-6 0,64-1 0,81 1 0,0 2 0,0 2 0,-46 8 0,46-5 0,-1-2 0,-44 0 0,38-2 0,-42 6 0,22 3 0,23-2 0,-1-3 0,-61 2 0,42-8 0,-103 13 0,93-6 0,-1-2 0,2-3 0,-75-7 0,121 2 0,1 0 0,-2-1 0,2-1 0,-30-12 0,18 5 0,29 12 0,0 0 0,-1-1 0,1 1 0,0 0 0,0-1 0,0 1 0,0 0 0,0-1 0,0 0 0,0 1 0,0-1 0,0 0 0,1 1 0,-1-1 0,0 0 0,0 0 0,0 0 0,1 1 0,-1-1 0,0 0 0,0-1 0,2 1 0,-1 0 0,0 1 0,0-1 0,1 0 0,-1 1 0,0-1 0,1 0 0,-1 1 0,0-1 0,1 1 0,-1-1 0,1 1 0,-1-1 0,1 1 0,0-1 0,-1 1 0,1-1 0,-1 1 0,1 0 0,0-1 0,-1 1 0,1 0 0,0-1 0,9-2 0,-1-1 0,0 2 0,15-4 0,18 1 0,68-1 0,18-1 0,32-7 0,-87 10 0,120-24 0,-65 0 0,145-39 0,-160 30 0,-102 34 0,19-5 0,54-7 0,-112 17 0,-1 2 0,1 2 0,1 1 0,-1 0 0,-41 18 0,46-17 0,6-3 0,-1-1 0,0-1 0,0-1 0,-1 0 0,0-1 0,-27-2 0,22 0 0,1 1 0,-1 1 0,-29 5 0,-8 3 0,-2-2 0,0-3 0,-82-7 0,30 1 0,66 2 0,-67 2 0,102-1 0,0 1 0,-1 1 0,1 0 0,-1 1 0,-24 11 0,8-2 0,-1-2 0,0 0 0,0-3 0,-1-1 0,-53 7 0,61-12 0,0-1 0,-1-2 0,1 0 0,0-1 0,-43-11 0,12 5 0,47 8 0,0-1 0,0 1 0,0-2 0,1 0 0,-1 0 0,1 0 0,-1-1 0,0 0 0,-11-7 0,19 10 0,1 0 0,-1 0 0,1-1 0,0 1 0,-1 0 0,1 0 0,-1 0 0,1-1 0,0 1 0,-1 0 0,1-1 0,0 1 0,0 0 0,-1-1 0,1 1 0,0 0 0,0-1 0,-1 1 0,1-1 0,0 1 0,0 0 0,0-1 0,0 1 0,-1-1 0,1 1 0,0-1 0,0 1 0,0 0 0,0-1 0,0 1 0,0-1 0,1 0 0,12-6 0,23 2 0,226 4 0,-125 2 0,-106 1 0,49 8 0,-49-5 0,48 2 0,5-7 0,-114-2 0,-42-7 0,-45-4 0,19 14 0,-49-2 0,135-1 0,0-1 0,0 0 0,0 0 0,-20-9 0,21 6 0,0 2 0,0 0 0,0 1 0,0 0 0,-18-1 0,-57-8 0,61 8 0,1 1 0,-1 0 0,-28 2 0,41 3 0,1 1 0,-1 0 0,0 0 0,0 1 0,1 1 0,0 0 0,0 0 0,1 1 0,0 1 0,-11 9 0,-6 1 0,21-14 0,-1 0 0,1 0 0,-1-1 0,0 1 0,0-1 0,0-1 0,0 1 0,0-1 0,-8 0 0,-67-2 0,56-1 0,36 6 0,-1 0 0,2 0 0,14 2 0,33 4 0,-12-2 0,0-1 0,48-1 0,-67-8 0,29 1 0,-53 1 0,0 0 0,0 0 0,0 1 0,0-1 0,0 1 0,0 0 0,0 0 0,-1 0 0,1 0 0,0 0 0,-1 1 0,1-1 0,4 4 0,-7-5 0,0 1 0,1-1 0,-1 1 0,1-1 0,-1 0 0,0 1 0,0-1 0,1 1 0,-1-1 0,0 1 0,0-1 0,0 1 0,1-1 0,-1 1 0,0-1 0,0 1 0,0-1 0,0 1 0,0-1 0,0 1 0,0-1 0,0 1 0,0-1 0,0 1 0,0-1 0,0 1 0,-1-1 0,1 1 0,0-1 0,0 1 0,0-1 0,-1 1 0,-17 14 0,-27 2 0,9-7 0,-2-1 0,1-3 0,0-1 0,-2-2 0,2-2 0,-42-3 0,67-1 0,1 0 0,-1-1 0,2-1 0,-1 0 0,1 0 0,0-1 0,0 0 0,0 0 0,1-1 0,0 0 0,-1-1 0,-12-15 0,20 21 0,0-1 0,1 1 0,-1 0 0,0-1 0,1 0 0,0 0 0,-1 0 0,1 1 0,0-1 0,0 0 0,1 0 0,-1 0 0,0 0 0,1 0 0,0 0 0,0 1 0,0-1 0,0 0 0,0 0 0,0 0 0,1 0 0,0 0 0,-1 0 0,1 0 0,0 1 0,0-1 0,1 0 0,-1 0 0,0 1 0,1-1 0,0 1 0,0 0 0,-1-1 0,5-2 0,6-8 0,1 2 0,0 1 0,0 0 0,28-15 0,-40 24 0,6-2 0,-1-1 0,1 1 0,0 0 0,-1 1 0,1 0 0,0 0 0,0-1 0,0 2 0,0 0 0,10 0 0,0 2 0,2 0 0,30 8 0,-26-4 0,25 4 0,-18-2 0,2-1 0,-1-2 0,0-1 0,54-2 0,-67-4 0,0 0 0,-1-2 0,27-9 0,23-9 0,-43 18 0,3-1 0,-1 1 0,2 1 0,33-1 0,-4 4 0,-17 0 0,55 4 0,-84-2 0,0 1 0,-1-1 0,0 2 0,0 0 0,0 0 0,0 0 0,0 1 0,-1 1 0,1 0 0,10 8 0,-13-9 0,-1 0 0,1 0 0,0 0 0,1-1 0,-1 0 0,0-1 0,1 0 0,1 0 0,-2 0 0,14 0 0,9 0 0,46-5 0,-22 1 0,371 2 0,-420 0 0,0 0 0,1 1 0,-1 0 0,0 0 0,0 0 0,0 0 0,0 1 0,0 0 0,0 0 0,-1 0 0,1 1 0,-1-1 0,6 5 0,-9-6 0,1 1 0,-1-1 0,1 1 0,-1-1 0,1 1 0,-1 0 0,0-1 0,0 1 0,0 0 0,0 0 0,0 0 0,0 1 0,-1-1 0,1 0 0,-1 0 0,1 0 0,-1 0 0,0 0 0,0 0 0,0 0 0,0 0 0,0 0 0,0 0 0,-1 0 0,1 0 0,-1 0 0,1 0 0,-1 0 0,0 0 0,0 0 0,0-1 0,0 1 0,0 0 0,0 0 0,-1-1 0,-2 3 0,-5 6 0,-1 0 0,0-1 0,0 1 0,-1-2 0,0 0 0,0 0 0,-2-1 0,-16 7 0,12-10 0,0 0 0,-1-1 0,-1-1 0,1-1 0,1 0 0,-1-2 0,-25-2 0,-15 0 0,44 3 0,0-1 0,1 0 0,-1-1 0,1-1 0,0 0 0,-1-1 0,1 0 0,1-1 0,-1 0 0,-20-13 0,25 14 0,-2-1 0,1 1 0,1 1 0,-2 0 0,1 1 0,0-1 0,0 2 0,-15-2 0,-83 4 0,52 2 0,-181-3-1365,216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5:13.046"/>
    </inkml:context>
    <inkml:brush xml:id="br0">
      <inkml:brushProperty name="width" value="0.05" units="cm"/>
      <inkml:brushProperty name="height" value="0.05" units="cm"/>
    </inkml:brush>
  </inkml:definitions>
  <inkml:trace contextRef="#ctx0" brushRef="#br0">1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0:24.966"/>
    </inkml:context>
    <inkml:brush xml:id="br0">
      <inkml:brushProperty name="width" value="0.05" units="cm"/>
      <inkml:brushProperty name="height" value="0.05" units="cm"/>
    </inkml:brush>
  </inkml:definitions>
  <inkml:trace contextRef="#ctx0" brushRef="#br0">7 28 24556,'71'0'0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0:42.264"/>
    </inkml:context>
    <inkml:brush xml:id="br0">
      <inkml:brushProperty name="width" value="0.05" units="cm"/>
      <inkml:brushProperty name="height" value="0.05" units="cm"/>
    </inkml:brush>
  </inkml:definitions>
  <inkml:trace contextRef="#ctx0" brushRef="#br0">44 1 24552,'-44'68'0,"193"28"0,-106-165 0,-191-26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0:48.075"/>
    </inkml:context>
    <inkml:brush xml:id="br0">
      <inkml:brushProperty name="width" value="0.05" units="cm"/>
      <inkml:brushProperty name="height" value="0.05" units="cm"/>
    </inkml:brush>
  </inkml:definitions>
  <inkml:trace contextRef="#ctx0" brushRef="#br0">0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0:58.758"/>
    </inkml:context>
    <inkml:brush xml:id="br0">
      <inkml:brushProperty name="width" value="0.05" units="cm"/>
      <inkml:brushProperty name="height" value="0.05" units="cm"/>
    </inkml:brush>
  </inkml:definitions>
  <inkml:trace contextRef="#ctx0" brushRef="#br0">0 9 24207,'2658'0'0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1:28.390"/>
    </inkml:context>
    <inkml:brush xml:id="br0">
      <inkml:brushProperty name="width" value="0.05" units="cm"/>
      <inkml:brushProperty name="height" value="0.05" units="cm"/>
    </inkml:brush>
  </inkml:definitions>
  <inkml:trace contextRef="#ctx0" brushRef="#br0">2669 88 24575,'-20'0'0,"-21"1"0,0-2 0,-77-13 0,91 9 0,20 4 0,-1 0 0,1 0 0,0-1 0,0 0 0,0 0 0,0-1 0,1 0 0,-1 0 0,-11-8 0,11 6 0,0 0 0,0 1 0,-1-1 0,1 2 0,-1-1 0,0 1 0,-1 0 0,1 1 0,0 0 0,-10-2 0,15 4 0,0 0 0,1 0 0,-1 0 0,0 0 0,0 1 0,1-1 0,-1 1 0,1 0 0,-1-1 0,1 1 0,-1 0 0,1 1 0,-1-1 0,1 0 0,0 1 0,0-1 0,-1 1 0,1 0 0,0-1 0,1 1 0,-1 0 0,0 0 0,0 0 0,1 1 0,-1-1 0,1 0 0,0 1 0,0-1 0,0 1 0,0-1 0,0 1 0,0-1 0,1 1 0,-1 0 0,1 4 0,-1-1 0,0 0 0,0 0 0,-1 0 0,1-1 0,-1 1 0,-1-1 0,-3 9 0,4-12 0,0 0 0,0 0 0,0 0 0,0 0 0,0-1 0,0 1 0,0-1 0,0 1 0,-1-1 0,1 0 0,-1 0 0,1 0 0,-1 0 0,1 0 0,-1-1 0,0 1 0,1-1 0,-1 1 0,-3-1 0,-141-1 0,58-2 0,83 3 0,3 0 0,0 1 0,0-1 0,0 0 0,0 0 0,0-1 0,0 1 0,1-1 0,-1 1 0,0-1 0,0 0 0,0 0 0,1 0 0,-6-3 0,8 4 0,0-1 0,0 1 0,0 0 0,0 0 0,0-1 0,0 1 0,0 0 0,0-1 0,0 1 0,0 0 0,0 0 0,0-1 0,0 1 0,0 0 0,0-1 0,0 1 0,0 0 0,1 0 0,-1-1 0,0 1 0,0 0 0,0 0 0,0 0 0,1-1 0,-1 1 0,0 0 0,0 0 0,0 0 0,1-1 0,-1 1 0,0 0 0,0 0 0,1 0 0,-1 0 0,0 0 0,1 0 0,-1 0 0,0 0 0,0 0 0,1 0 0,-1-1 0,0 1 0,1 0 0,-1 1 0,0-1 0,1 0 0,15-4 0,25 0 0,48-8 0,-44 3 0,-15 3 0,0-1 0,35-13 0,-58 18 0,1 0 0,-1 0 0,1 0 0,0 1 0,-1 0 0,1 0 0,0 1 0,0 0 0,-1 0 0,1 1 0,0 0 0,-1 0 0,1 1 0,-1 0 0,9 4 0,8 4 0,-1 2 0,-1 0 0,27 19 0,-31-19 0,-7-7 0,-1 0 0,1-1 0,-1-1 0,1 0 0,0 0 0,0-1 0,1-1 0,-1 0 0,0 0 0,0-1 0,1-1 0,17-2 0,-28 3 0,1 0 0,0 0 0,0-1 0,0 1 0,0 0 0,0-1 0,-1 0 0,1 1 0,0-1 0,0 0 0,-1 0 0,1 0 0,-1 0 0,1 0 0,-1 0 0,1 0 0,-1-1 0,0 1 0,1-1 0,-1 1 0,0-1 0,0 1 0,0-1 0,0 1 0,0-1 0,-1 0 0,1 0 0,0-2 0,-1 2 0,0 1 0,0-1 0,0 1 0,0 0 0,0-1 0,-1 1 0,1-1 0,-1 1 0,1 0 0,-1-1 0,0 1 0,1 0 0,-1-1 0,0 1 0,0 0 0,0 0 0,0 0 0,0 0 0,0 0 0,0 0 0,0 0 0,-1 0 0,1 0 0,0 1 0,0-1 0,-1 0 0,1 1 0,0-1 0,-1 1 0,1 0 0,-1-1 0,1 1 0,-1 0 0,1 0 0,0 0 0,-3 0 0,-5 0 0,1 0 0,-1 1 0,1 0 0,-1 0 0,1 1 0,-1 0 0,1 1 0,0 0 0,-10 5 0,7-3 0,0-1 0,0 0 0,0-1 0,-21 3 0,-215-3 0,122-6 0,-341 3 0,465 0 0,-34-3 0,34 3 0,-1 0 0,1 0 0,0 0 0,0 0 0,0-1 0,0 1 0,0 0 0,0-1 0,0 1 0,0-1 0,0 1 0,0-1 0,1 0 0,-1 1 0,0-1 0,0 0 0,0 0 0,1 1 0,-1-1 0,0 0 0,1 0 0,-1 0 0,1 0 0,-1 0 0,1 0 0,-1 0 0,1 0 0,-1-2 0,1 2 0,0 0 0,1 0 0,-1 0 0,0 1 0,1-1 0,-1 0 0,1 0 0,-1 0 0,1 0 0,-1 1 0,1-1 0,0 0 0,-1 0 0,1 1 0,0-1 0,-1 1 0,1-1 0,0 0 0,0 1 0,0 0 0,0-1 0,-1 1 0,1-1 0,0 1 0,0 0 0,0 0 0,0-1 0,1 1 0,31-5 0,-31 5 0,28-3 0,1 2 0,-1 2 0,0 0 0,1 2 0,44 10 0,-62-11 0,0 0 0,1-1 0,14 0 0,-17-2 0,-1 1 0,0 1 0,1 0 0,-1 0 0,18 6 0,-27-7 0,0 0 0,-1 0 0,1 1 0,0-1 0,0 0 0,0 0 0,-1 1 0,1-1 0,0 1 0,-1-1 0,1 1 0,0-1 0,-1 1 0,1-1 0,0 1 0,-1 0 0,1-1 0,-1 1 0,1 0 0,-1-1 0,0 1 0,1 1 0,-1-1 0,0-1 0,0 1 0,0 0 0,-1-1 0,1 1 0,0-1 0,0 1 0,-1 0 0,1-1 0,0 1 0,-1-1 0,1 1 0,-1-1 0,1 1 0,-1-1 0,1 1 0,-1-1 0,1 0 0,-1 1 0,1-1 0,-2 1 0,-3 1 0,1 1 0,-1-1 0,0 0 0,-1-1 0,-7 3 0,-37 0 0,-1-1 0,-65-5 0,18-1 0,-414 3 0,506 0 0,3 0 0,0 0 0,0 0 0,0 0 0,0 0 0,0 0 0,0 0 0,0 1 0,0 0 0,0-1 0,1 1 0,-1 0 0,0 0 0,-5 3 0,8-3 0,0-1 0,0 0 0,0 1 0,0-1 0,0 0 0,0 0 0,0 1 0,0-1 0,0 0 0,0 1 0,0-1 0,0 0 0,0 0 0,1 1 0,-1-1 0,0 0 0,0 1 0,0-1 0,0 0 0,0 0 0,0 0 0,1 1 0,-1-1 0,0 0 0,0 0 0,1 1 0,-1-1 0,0 0 0,0 0 0,0 0 0,1 0 0,-1 0 0,0 1 0,0-1 0,1 0 0,-1 0 0,0 0 0,1 0 0,-1 0 0,0 0 0,0 0 0,1 0 0,-1 0 0,0 0 0,1 0 0,-1 0 0,1 0 0,15 3 0,20-1 0,-1-1 0,1-2 0,0-2 0,54-10 0,-81 12 0,25-5 0,9 0 0,63-18 0,-97 22 0,19-7 0,-25 5 0,-18 2 0,-254 2 0,115 1 0,136 1 0,0 0 0,0 1 0,0 1 0,0 0 0,1 2 0,-20 8 0,18-7 0,1 0 0,-1-1 0,0-1 0,-1-1 0,-21 2 0,24-6 0,-1 0 0,0-1 0,0-1 0,1-1 0,-20-5 0,12 3 0,16 4 0,1 0 0,-1-1 0,1 0 0,0 0 0,-12-6 0,18 7 0,1 0 0,-1 0 0,1 0 0,0 0 0,-1 0 0,1 0 0,0 0 0,0 0 0,0 0 0,0-1 0,0 1 0,0 0 0,0-1 0,0 1 0,0-1 0,1 1 0,-1-1 0,1 1 0,-1-1 0,1 1 0,-1-1 0,1 0 0,0 1 0,0-1 0,0 0 0,0 1 0,0-1 0,0 0 0,0 1 0,1-1 0,-1 1 0,1-1 0,-1 0 0,2-1 0,-1 0 0,1 1 0,-1 0 0,1-1 0,0 1 0,0 0 0,0 0 0,0 0 0,0 0 0,0 1 0,0-1 0,1 1 0,-1-1 0,1 1 0,-1 0 0,1 0 0,-1 0 0,1 0 0,0 0 0,0 0 0,-1 1 0,1 0 0,0-1 0,0 1 0,3 0 0,6 0 0,-1 0 0,1 0 0,0 1 0,16 3 0,9 6 0,56 23 0,-70-24 0,0 0 0,0-1 0,1-1 0,0-2 0,0 0 0,34 2 0,-13-6 0,143-4 0,-186 3 0,0 0 0,-1-1 0,1 1 0,0 0 0,0 0 0,0-1 0,-1 1 0,1-1 0,0 0 0,-1 1 0,1-1 0,2-2 0,-4 3 0,0 0 0,0-1 0,0 1 0,1 0 0,-1-1 0,0 1 0,0 0 0,0-1 0,0 1 0,0 0 0,0-1 0,0 1 0,0 0 0,0-1 0,0 1 0,0 0 0,0-1 0,0 1 0,0 0 0,0-1 0,0 1 0,0 0 0,0-1 0,0 1 0,-1 0 0,1-1 0,0 1 0,0 0 0,0-1 0,-1 1 0,1 0 0,0 0 0,0-1 0,-1 1 0,1 0 0,-4-3 0,0 0 0,0 0 0,1 1 0,-2-1 0,1 1 0,0 0 0,-7-2 0,-22-7 0,12 3 0,-1 0 0,1 2 0,-1 1 0,-1 0 0,-30-1 0,46 6 0,-1 1 0,1 1 0,0 0 0,0 0 0,0 0 0,0 1 0,1 0 0,-1 0 0,1 0 0,-12 9 0,11-7 0,-1-1 0,1 1 0,-1-1 0,0-1 0,0 1 0,0-2 0,-16 5 0,7-6 0,1 0 0,-1-2 0,0 0 0,1 0 0,-1-2 0,1 0 0,0-1 0,0 0 0,-23-11 0,13 8 0,0 0 0,-37-3 0,17 3 0,12 2 0,-1 1 0,1 2 0,-1 1 0,-37 5 0,59-2 0,0 0 0,0 1 0,1 0 0,-1 1 0,1 0 0,-1 1 0,1 1 0,0 0 0,1 0 0,0 1 0,-17 14 0,26-20 0,0 1 0,1-1 0,-1 1 0,1-1 0,-1 1 0,1-1 0,-1 1 0,1 0 0,0 0 0,0 0 0,0-1 0,0 1 0,0 0 0,1 0 0,-1 1 0,0-1 0,1 0 0,0 0 0,-1 0 0,1 0 0,0 0 0,0 0 0,0 1 0,0-1 0,1 0 0,-1 0 0,0 0 0,1 0 0,0 0 0,-1 0 0,2 3 0,0-3 0,0 1 0,1-1 0,-1 1 0,0-1 0,1 0 0,-1 0 0,1 0 0,0 0 0,0 0 0,0 0 0,0-1 0,0 0 0,0 1 0,0-1 0,0 0 0,0-1 0,1 1 0,-1 0 0,5-1 0,0 1 0,1 0 0,1 1 0,-1-2 0,0 0 0,1 0 0,-1 0 0,1-1 0,-1-1 0,0 0 0,10-3 0,-18 5 0,0 0 0,-1 0 0,1-1 0,0 1 0,-1 0 0,1 0 0,-1-1 0,1 1 0,-1-1 0,1 1 0,-1-1 0,1 1 0,-1 0 0,1-1 0,-1 0 0,1 1 0,-1-1 0,0 1 0,1-1 0,-1 1 0,0-1 0,1 0 0,-1 1 0,0-1 0,0 0 0,0 1 0,0-1 0,0 0 0,0 1 0,0-1 0,0-1 0,0 1 0,-1 0 0,0 0 0,0 0 0,0 0 0,0 0 0,0 0 0,0 0 0,0 0 0,0 0 0,0 0 0,-1 1 0,1-1 0,0 1 0,-2-2 0,-5-1 0,0 1 0,-1-1 0,-15-2 0,17 5 0,0-1 0,0 1 0,-1 0 0,1 1 0,0 0 0,0 0 0,0 1 0,1-1 0,-1 1 0,0 1 0,-12 5 0,19-8 0,-1 0 0,0 0 0,0 0 0,0 0 0,0 0 0,0 0 0,0 0 0,1 0 0,-1 0 0,0-1 0,0 1 0,0 0 0,0-1 0,1 1 0,-1-1 0,0 1 0,0-1 0,1 1 0,-1-1 0,0 0 0,1 1 0,-1-1 0,1 0 0,-2 0 0,-17-24 0,13 16 0,2 4 0,1-1 0,-1 1 0,1-1 0,1 1 0,-1-1 0,1 0 0,-2-6 0,2 5 0,1 84 0,24 61 0,-22-176 0,1 24 0,-2 0 0,0 0 0,0 0 0,-1 0 0,-1 1 0,-3-15 0,4 26 0,0 0 0,-1 0 0,1-1 0,-1 1 0,1 0 0,-1 0 0,0 1 0,0-1 0,0 0 0,0 0 0,0 1 0,0 0 0,0-1 0,-1 1 0,1 0 0,0 0 0,-1 0 0,1 0 0,-1 0 0,1 1 0,-1-1 0,1 1 0,-5-1 0,-6 0 0,0 1 0,0 0 0,-16 3 0,26-3 0,154 3 0,-137-3 0,-7-1 0,1 1 0,-1 0 0,0 0 0,0 0 0,0 1 0,0 0 0,0 1 0,0-1 0,-1 1 0,1 0 0,0 1 0,-1 0 0,1 0 0,10 8 0,-12-7 0,0-1 0,0 1 0,0-1 0,1 0 0,-1 0 0,1-1 0,0 1 0,-1-1 0,11 2 0,-7-4 0,-1 1 0,1-1 0,0 0 0,0-1 0,0 0 0,9-2 0,37-4 0,1 3 0,97 4 0,-54 2 0,-38-3 0,70 3 0,-124 0 0,1-1 0,-1 1 0,0 1 0,0-1 0,0 1 0,11 6 0,-11-5 0,1 0 0,0 0 0,0-1 0,17 4 0,19-2 0,0-2 0,77-6 0,-27 1 0,279 2 0,-349-2 0,1 0 0,-1-2 0,44-12 0,-43 9 0,0 1 0,0 1 0,37-2 0,-48 7 0,12 0 0,1-1 0,0-2 0,29-6 0,-21 4 0,0 0 0,1 3 0,-1 0 0,70 8 0,-103-6 0,1 0 0,-1 1 0,0-1 0,1 1 0,-1-1 0,0 1 0,0 0 0,0 0 0,0 0 0,0 0 0,0 0 0,0 1 0,0-1 0,0 1 0,0-1 0,-1 1 0,1-1 0,-1 1 0,1 0 0,-1 0 0,1 0 0,-1 0 0,0 0 0,0 0 0,0 0 0,0 0 0,-1 1 0,1-1 0,0 0 0,-1 0 0,0 1 0,1-1 0,-1 0 0,0 1 0,0-1 0,-1 3 0,1-1 0,-1 0 0,1-1 0,-1 1 0,0-1 0,0 1 0,0-1 0,0 1 0,-1-1 0,1 0 0,-1 1 0,0-1 0,0 0 0,0 0 0,0 0 0,-1-1 0,1 1 0,-1 0 0,0-1 0,1 0 0,-1 0 0,0 0 0,0 0 0,-4 2 0,-9 0 0,0-1 0,0 0 0,0-2 0,-1 1 0,1-2 0,0 0 0,-27-4 0,-15 0 0,24 4 0,-1-1 0,1-3 0,-48-10 0,73 12 0,1-2 0,0 1 0,1-1 0,-1-1 0,-13-9 0,-11-6 0,23 15 0,0 1 0,-1 1 0,0 0 0,0 0 0,0 1 0,0 0 0,-17-1 0,-78 4 0,48 2 0,-5-5 0,39 0 0,0 1 0,0 2 0,0 0 0,-29 6 0,40-3 0,0 0 0,0 1 0,-20 11 0,22-10 0,0-1 0,0 0 0,-1 0 0,0-1 0,-16 4 0,-26 3 0,31-6 0,0-1 0,-40 3 0,-405-8 0,448 0 0,1-1 0,-35-8 0,3 0 0,42 9 0,1 0 0,-1 0 0,1-1 0,0 0 0,-1 0 0,1-1 0,1 0 0,-1 0 0,0-1 0,1 0 0,-8-5 0,14 8 0,-1 1 0,1 0 0,0-1 0,0 1 0,0 0 0,0-1 0,0 1 0,0 0 0,0-1 0,0 1 0,1 0 0,-1 0 0,0-1 0,0 1 0,0 0 0,0-1 0,0 1 0,0 0 0,0-1 0,1 1 0,-1 0 0,0 0 0,0-1 0,1 1 0,-1 0 0,0 0 0,0 0 0,0-1 0,1 1 0,-1 0 0,0 0 0,1 0 0,-1 0 0,0 0 0,0-1 0,1 1 0,-1 0 0,0 0 0,1 0 0,-1 0 0,0 0 0,1 0 0,-1 0 0,0 0 0,1 0 0,-1 0 0,0 0 0,1 0 0,-1 1 0,21-4 0,-21 3 0,43 0 0,0 1 0,57 10 0,-49-5 0,57 1 0,-95-7 0,27-1 0,-1 1 0,0 3 0,46 8 0,-80-10 0,1 0 0,-1 0 0,1 0 0,0 0 0,-1-1 0,1 0 0,10-2 0,-15 2 0,1-1 0,0 1 0,0-1 0,-1 0 0,1 0 0,-1 0 0,1 0 0,-1 0 0,1 0 0,-1 0 0,1-1 0,-1 1 0,0 0 0,0-1 0,0 1 0,0-1 0,0 1 0,0-1 0,0 0 0,0 1 0,0-1 0,-1 0 0,1 0 0,-1 1 0,1-1 0,-1 0 0,0-2 0,2-6 0,-1 0 0,0 0 0,0 0 0,-1 0 0,-1 0 0,1 0 0,-5-19 0,4 25 0,0 1 0,-1-1 0,1 1 0,-1-1 0,1 1 0,-1 0 0,0 0 0,0 0 0,0 0 0,-1 0 0,1 0 0,-1 0 0,0 1 0,1-1 0,-1 1 0,0 0 0,0 0 0,-1 0 0,1 0 0,0 1 0,-1-1 0,1 1 0,-1 0 0,-4-1 0,-2 0 0,0 1 0,1 0 0,-1 0 0,0 1 0,1 1 0,-1 0 0,1 0 0,-1 1 0,1 0 0,-1 0 0,-16 7 0,-1 4 0,0 1 0,-36 24 0,33-19 0,18-13 0,-1 0 0,0-1 0,-1-1 0,-25 6 0,25-7 0,-14 2 0,0-2 0,0 0 0,0-2 0,-1-1 0,-32-5 0,46 2-136,1-1-1,-1 0 1,1-1-1,0-1 1,0 0-1,1-1 1,0 0-1,0-1 0,-20-17 1,21 17-6690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4:56.359"/>
    </inkml:context>
    <inkml:brush xml:id="br0">
      <inkml:brushProperty name="width" value="0.2" units="cm"/>
      <inkml:brushProperty name="height" value="0.2" units="cm"/>
    </inkml:brush>
  </inkml:definitions>
  <inkml:trace contextRef="#ctx0" brushRef="#br0">1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5:00.251"/>
    </inkml:context>
    <inkml:brush xml:id="br0">
      <inkml:brushProperty name="width" value="0.2" units="cm"/>
      <inkml:brushProperty name="height" value="0.2" units="cm"/>
    </inkml:brush>
  </inkml:definitions>
  <inkml:trace contextRef="#ctx0" brushRef="#br0">0 0 23513,'2488'0'0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5:13.054"/>
    </inkml:context>
    <inkml:brush xml:id="br0">
      <inkml:brushProperty name="width" value="0.2" units="cm"/>
      <inkml:brushProperty name="height" value="0.2" units="cm"/>
    </inkml:brush>
  </inkml:definitions>
  <inkml:trace contextRef="#ctx0" brushRef="#br0">0 5 24423,'2978'0'0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5:22.146"/>
    </inkml:context>
    <inkml:brush xml:id="br0">
      <inkml:brushProperty name="width" value="0.2" units="cm"/>
      <inkml:brushProperty name="height" value="0.2" units="cm"/>
    </inkml:brush>
  </inkml:definitions>
  <inkml:trace contextRef="#ctx0" brushRef="#br0">0 0 24510,'2703'81'0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5:27.332"/>
    </inkml:context>
    <inkml:brush xml:id="br0">
      <inkml:brushProperty name="width" value="0.2" units="cm"/>
      <inkml:brushProperty name="height" value="0.2" units="cm"/>
    </inkml:brush>
  </inkml:definitions>
  <inkml:trace contextRef="#ctx0" brushRef="#br0">1 98 24575,'115'1'0,"126"-3"0,-149-13 0,-43 5 0,-18 5 0,0-2 0,-1-1 0,1-2 0,49-23 0,-59 24-1365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5:13.262"/>
    </inkml:context>
    <inkml:brush xml:id="br0">
      <inkml:brushProperty name="width" value="0.05" units="cm"/>
      <inkml:brushProperty name="height" value="0.05" units="cm"/>
    </inkml:brush>
  </inkml:definitions>
  <inkml:trace contextRef="#ctx0" brushRef="#br0">1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2:27.342"/>
    </inkml:context>
    <inkml:brush xml:id="br0">
      <inkml:brushProperty name="width" value="0.05" units="cm"/>
      <inkml:brushProperty name="height" value="0.05" units="cm"/>
    </inkml:brush>
  </inkml:definitions>
  <inkml:trace contextRef="#ctx0" brushRef="#br0">15 164 24575,'24'2'0,"0"0"0,29 7 0,-27-4 0,43 2 0,70-9 0,64 4 0,-182 1 0,0 1 0,0 1 0,-1 1 0,25 11 0,-26-10 0,0 0 0,0-1 0,0-1 0,0-1 0,24 2 0,143-6 0,-79-1 0,-73-1 0,50-8 0,-49 4 0,46 0 0,-52 4 0,45-8 0,-44 5 0,45-1 0,130-8 0,-89 4 0,47-14 0,-60 6 0,-67 15 0,46 1 0,-51 2 0,1-1 0,40-6 0,-39 1 0,66-12 0,151-47 0,-144 38 0,-73 19 0,-10 6 0,0 0 0,-1 1 0,1 1 0,0 1 0,-1 1 0,1 1 0,34 9 0,-50-10 0,2 0 0,1 1 0,-1 1 0,0 0 0,15 8 0,12 6 0,-13-8 0,0-1 0,1-1 0,0-1 0,1-1 0,0-1 0,0-1 0,35 0 0,-42-4 0,0 0 0,1 0 0,-1 2 0,0 1 0,0 0 0,0 1 0,-1 1 0,19 7 0,-24-8 0,0 0 0,0-1 0,0 0 0,0 0 0,26 0 0,65-4 0,-40-2 0,-5 3 0,258-14 0,-193 7 0,-38 4 0,-83 3 0,0-1 0,0 1 0,0 0 0,0-1 0,0 1 0,0-1 0,0 0 0,-1 0 0,1 1 0,0-1 0,0 0 0,-1-1 0,1 1 0,0 0 0,-1 0 0,1-1 0,-1 1 0,0-1 0,1 1 0,0-3 0,-1 3 0,-1 0 0,1 0 0,-1 0 0,0 0 0,0 0 0,0 0 0,0 0 0,0-1 0,0 1 0,0 0 0,0 0 0,0 0 0,0 0 0,0 0 0,-1 0 0,1 0 0,0 0 0,-1 0 0,1 0 0,-1 0 0,1 0 0,-1 1 0,1-1 0,-1 0 0,0 0 0,1 0 0,-1 1 0,0-1 0,0 0 0,0 1 0,1-1 0,-1 0 0,0 1 0,0-1 0,0 1 0,0 0 0,0-1 0,0 1 0,-1-1 0,1 1 0,0-1 0,0 1 0,0-1 0,0 1 0,0 0 0,0-1 0,0 1 0,0 0 0,0-1 0,0 1 0,0 0 0,0 0 0,0 0 0,0 0 0,0 0 0,0 0 0,0 1 0,0-1 0,0 0 0,0 0 0,0 1 0,0-1 0,0 0 0,0 1 0,-1 0 0,1 1 0,0-1 0,0 0 0,0 0 0,1 1 0,-1-1 0,0 0 0,1 1 0,-1-1 0,1 1 0,0-1 0,-1 0 0,1 1 0,0-1 0,0 1 0,0 2 0,0 3 0,1 1 0,0-1 0,0 1 0,1 0 0,3 11 0,14 15 0,-16-30 0,0 1 0,0-1 0,-1 0 0,1 1 0,-1 0 0,0 0 0,0-1 0,-1 1 0,1 0 0,-1 1 0,0-1 0,0 0 0,-1 0 0,0 7 0,-1-10 0,1 0 0,-1-1 0,0 1 0,0 0 0,-1-1 0,1 1 0,0-1 0,0 1 0,-1-1 0,1 0 0,-1 1 0,1-1 0,-1 0 0,0 0 0,1 0 0,-1 0 0,0-1 0,0 1 0,0 0 0,1-1 0,-1 1 0,0-1 0,0 1 0,0-1 0,-3 0 0,-56 1 0,48-2 0,-105 2 0,-86-6 0,185 3 0,0-2 0,0 0 0,-22-9 0,25 8 0,0 0 0,0 1 0,-1 0 0,-29-2 0,-63-4 0,5-1 0,-193 10 0,153 2 0,121 0 0,-1 1 0,-25 6 0,23-3 0,-38 2 0,-36 5 0,69-7 0,-48 2 0,-1084-8 0,1148 2 0,0 1 0,-1 0 0,1 1 0,0 1 0,-21 8 0,19-6 0,0-1 0,0-1 0,-32 5 0,-34 1 0,-151 37 0,223-44 0,-113 21 0,86-18 0,-1-2 0,0-2 0,-73-4 0,23 0 0,44 2 0,11 1 0,-1-1 0,0-2 0,-59-11 0,-80-21 0,156 30 0,1 0 0,0-2 0,1 0 0,-1 0 0,1-2 0,1 0 0,-16-10 0,-10-5 0,23 15 0,0 0 0,-27-6 0,43 13 0,93-1 0,-26 2 0,96-13 0,-129 9 0,0-1 0,-1-2 0,32-10 0,-24 5 0,0 2 0,43-5 0,43-11 0,-92 16 0,-18 5 0,0 1 0,1 0 0,-1 1 0,32-2 0,-37 5 0,1 0 0,-1 1 0,0 1 0,1 0 0,-1 0 0,0 1 0,0 0 0,0 1 0,-1 0 0,1 0 0,-1 1 0,11 7 0,-9-6 0,0-1 0,0 0 0,1-1 0,0-1 0,-1 0 0,1 0 0,1-1 0,14 1 0,16-2 0,44-4 0,-11 0 0,-67 4 0,0-2 0,0 1 0,0-1 0,0-1 0,0 0 0,0 0 0,0-1 0,-1 1 0,1-2 0,-1 0 0,0 0 0,0 0 0,0-1 0,11-8 0,-15 10 0,1 0 0,0 0 0,0 1 0,0-1 0,0 1 0,0 1 0,0-1 0,0 1 0,1 0 0,-1 0 0,10-1 0,24-4 0,-32 2 0,-8 1 0,-17-2 0,-28 0 0,-270 4 0,159 2 0,139-2 0,1-1 0,-32-7 0,30 5 0,0 1 0,-22-2 0,25 5 0,-154 1 0,153 2 0,1 0 0,0 1 0,1 1 0,-1 1 0,-18 8 0,20-7 0,0-1 0,0-1 0,-1 0 0,0-1 0,0-1 0,-16 2 0,-53 6 0,57-6 0,-49 2 0,20-6 0,-98-3 0,151 1 0,1 1 0,-1-1 0,1 1 0,0-1 0,-1 0 0,1 1 0,0-1 0,0 0 0,0-1 0,0 1 0,0 0 0,-3-3 0,4 4 0,1-1 0,-1 1 0,1-1 0,0 1 0,-1 0 0,1-1 0,0 1 0,0-1 0,-1 1 0,1-1 0,0 1 0,0-1 0,0 1 0,0-1 0,0 1 0,0-1 0,-1 1 0,1-1 0,0 1 0,0-1 0,1 1 0,-1-1 0,0 0 0,0 0 0,1 0 0,-1 0 0,1 0 0,0 0 0,-1 0 0,1 0 0,0 1 0,0-1 0,-1 0 0,1 0 0,0 1 0,0-1 0,0 1 0,0-1 0,2 0 0,15-8 0,0 0 0,0 2 0,1 0 0,0 2 0,0 0 0,1 0 0,0 2 0,-1 1 0,1 0 0,23 2 0,35 12 0,-51-7 0,55 3 0,-28-10 0,-32 1 0,0 0 0,34 5 0,-56-4 0,1-1 0,-1 1 0,0 0 0,1 0 0,-1 0 0,1 1 0,-1-1 0,0 0 0,1 0 0,-1 0 0,0 0 0,1 0 0,-1 0 0,1 1 0,-1-1 0,0 0 0,1 0 0,-1 0 0,0 1 0,0-1 0,1 0 0,-1 0 0,0 1 0,0-1 0,1 0 0,-1 1 0,0-1 0,0 0 0,0 1 0,1-1 0,-1 0 0,0 1 0,0 0 0,-8 9 0,-17 7 0,5-9 0,0-1 0,0-1 0,-1-1 0,0-1 0,-27 2 0,-15 4 0,38-5 0,0-1 0,-32 0 0,-41-5 0,-83 2 0,179-1 0,0 0 0,1 0 0,-1 0 0,1 0 0,-1 1 0,0-1 0,1 0 0,-1 1 0,1-1 0,-1 1 0,1 0 0,-1-1 0,1 1 0,0 0 0,-1 0 0,1 0 0,0 0 0,-2 1 0,3-1 0,0 0 0,0 0 0,-1-1 0,1 1 0,0 0 0,0 0 0,0-1 0,0 1 0,0 0 0,0 0 0,0-1 0,0 1 0,1 0 0,-1 0 0,0-1 0,0 1 0,1 0 0,-1-1 0,0 1 0,1 0 0,-1-1 0,0 1 0,1 0 0,-1-1 0,2 2 0,2 2 0,0 0 0,0 0 0,0-1 0,1 1 0,0-1 0,0 0 0,-1 0 0,9 3 0,-3-2 0,0 0 0,0 1 0,-1 0 0,0 1 0,0 0 0,0 0 0,-1 1 0,10 10 0,-15-14 0,0 0 0,0 0 0,-1 0 0,0 1 0,1-1 0,-1 0 0,-1 1 0,1 0 0,0-1 0,-1 1 0,0 0 0,1 0 0,-2 0 0,1 0 0,0 0 0,-1 0 0,0 0 0,0 0 0,0 0 0,0 0 0,-1 0 0,1 0 0,-1 0 0,0 0 0,-2 4 0,3-7 0,-1 0 0,1 0 0,0 0 0,-1 1 0,0-1 0,1 0 0,-1 0 0,0 0 0,1-1 0,-1 1 0,0 0 0,0 0 0,0 0 0,0 0 0,0-1 0,0 1 0,0 0 0,0-1 0,0 1 0,0-1 0,0 1 0,0-1 0,0 0 0,-2 1 0,1-1 0,0 0 0,0 0 0,0-1 0,0 1 0,0-1 0,0 1 0,0-1 0,0 0 0,0 1 0,0-1 0,1 0 0,-1 0 0,-2-2 0,-2-1 0,1-1 0,0 1 0,0-1 0,0 0 0,0-1 0,1 1 0,-6-11 0,5 3 0,0-1 0,0 1 0,2-1 0,-1 0 0,-1-23 0,-2-8 0,3 15 0,1 1 0,2-56 0,2 324 0,-1-239 0,1 0 0,0 0 0,-1 0 0,1 0 0,-1 0 0,1-1 0,0 1 0,-1 0 0,1 0 0,-1-1 0,1 1 0,-1 0 0,1 0 0,-1-1 0,1 1 0,-1-1 0,1 1 0,-1 0 0,1-1 0,-1 1 0,0-1 0,1 1 0,-1-1 0,0 1 0,0-1 0,1 1 0,-1-2 0,22-23 0,-18 20 0,13-17 0,-12 16 0,-1 0 0,1 0 0,0 0 0,1 1 0,-1 0 0,1 0 0,0 0 0,1 1 0,6-4 0,2 1 0,1 0 0,0 1 0,0 1 0,1 1 0,-1 0 0,1 1 0,0 1 0,0 0 0,0 2 0,0 0 0,0 0 0,0 2 0,0 0 0,0 1 0,22 7 0,-6-1 0,46 20 0,-47-16 0,43 21 0,-58-26 0,-11-5 0,0 0 0,0 1 0,0-1 0,0 1 0,0 0 0,7 8 0,-12-10 0,0-1 0,0 0 0,0 1 0,0-1 0,0 1 0,-1-1 0,1 1 0,-1 0 0,1-1 0,-1 1 0,1 0 0,-1-1 0,0 1 0,0 0 0,0 0 0,0-1 0,0 1 0,0 0 0,0-1 0,0 1 0,-1 0 0,1 0 0,-1-1 0,0 1 0,1-1 0,-1 1 0,0-1 0,0 1 0,0-1 0,0 1 0,0-1 0,-1 2 0,-3 3 0,-1 0 0,1-1 0,-1 0 0,0 0 0,0 0 0,0-1 0,-1 0 0,-6 3 0,-64 27 0,46-21 0,19-9 0,1 0 0,-1-1 0,0 0 0,-1-1 0,1 0 0,0-1 0,-1 0 0,1-1 0,-17-2 0,19 1 0,-1 0 0,1-1 0,0 0 0,0-1 0,0 0 0,0-1 0,1 0 0,0 0 0,-1-1 0,1-1 0,-12-8 0,17 10 0,0 0 0,0-1 0,1 1 0,-1-1 0,1 1 0,0-1 0,1 0 0,-1 0 0,1 0 0,0-1 0,0 1 0,1 0 0,-1-1 0,1 1 0,0-1 0,1 0 0,-1 1 0,1-1 0,0 1 0,1-1 0,-1 0 0,1 1 0,0-1 0,1 1 0,-1-1 0,1 1 0,3-7 0,-2 5 0,0 1 0,0 0 0,0-1 0,1 2 0,0-1 0,0 0 0,0 1 0,1-1 0,0 1 0,0 1 0,0-1 0,1 1 0,-1 0 0,1 0 0,0 0 0,0 1 0,1 0 0,-1 0 0,0 0 0,1 1 0,13-3 0,-17 5 0,0 0 0,0 0 0,0 0 0,1 0 0,-1 0 0,0 0 0,0 1 0,0 0 0,0-1 0,0 1 0,0 0 0,0 1 0,0-1 0,0 0 0,-1 1 0,1 0 0,2 2 0,1 1 0,0 1 0,0 0 0,-1 1 0,9 12 0,-9-11 0,0 0 0,0-1 0,1 0 0,9 8 0,5 5 0,-16-16 0,-1 0 0,1 0 0,0-1 0,0 0 0,1 1 0,4 2 0,-7-6 0,-1 1 0,1 0 0,0-1 0,0 1 0,0-1 0,0 0 0,0 1 0,0-1 0,0 0 0,0 0 0,0 0 0,0 0 0,0-1 0,0 1 0,0-1 0,-1 1 0,1-1 0,0 1 0,0-1 0,3-2 0,99-64 0,-31 22 0,19-10 0,-80 50 0,-1 0 0,2 0 0,-1 1 0,0 0 0,1 2 0,17-3 0,57-4 0,126-7 0,-181 16 0,0-1 0,0 1 0,1 2 0,-1 1 0,0 1 0,48 14 0,-44-5 0,0 2 0,61 36 0,-77-41 0,0-2 0,0 0 0,39 10 0,23 7 0,-80-24 0,1 0 0,-1 0 0,0 0 0,1 0 0,-1 0 0,0 1 0,0-1 0,0 1 0,0 0 0,0-1 0,0 1 0,0 0 0,-1 0 0,1 0 0,0 0 0,-1 0 0,0 1 0,0-1 0,0 0 0,0 1 0,0-1 0,0 1 0,0-1 0,0 5 0,-1-4 0,0-1 0,-1 1 0,1 0 0,-1-1 0,1 1 0,-1 0 0,0-1 0,0 1 0,0-1 0,0 0 0,-1 1 0,1-1 0,-1 0 0,1 0 0,-1 0 0,0 0 0,0 0 0,0 0 0,0 0 0,0-1 0,0 1 0,0-1 0,-4 2 0,-4 3 0,-1-2 0,0 0 0,0 0 0,0-1 0,0 0 0,0 0 0,-1-2 0,-14 2 0,-100-5 0,54-1 0,50 1 0,0 0 0,0-2 0,1 0 0,-30-11 0,-23-4 0,64 17 0,1-1 0,0-1 0,0 1 0,-10-7 0,11 6 0,0 0 0,0 0 0,0 1 0,0 0 0,-16-3 0,-16 2 0,0 2 0,0 2 0,-45 4 0,56 1 0,1 0 0,-30 11 0,-36 6 0,44-13 0,25-3 0,0-3 0,-37 3 0,35-6 0,4 1 0,-1-2 0,-44-5 0,61 4 0,1 1 0,0-1 0,-1 0 0,1 0 0,0 0 0,0-1 0,0 0 0,1-1 0,-1 1 0,1-1 0,-1 0 0,1 0 0,1-1 0,-1 1 0,-5-8 0,9 11 0,0 0 0,0 0 0,0 0 0,1-1 0,-1 1 0,0 0 0,1-1 0,-1 1 0,1 0 0,-1-1 0,1 1 0,0-1 0,-1 1 0,1-1 0,0 1 0,0-1 0,0 1 0,0-1 0,0 1 0,1-1 0,-1 1 0,1-3 0,0 2 0,0 0 0,1 0 0,-1-1 0,0 2 0,1-1 0,0 0 0,0 0 0,-1 0 0,1 1 0,0-1 0,0 1 0,4-3 0,8-2 0,0-1 0,0 2 0,27-7 0,-26 8 0,17-5 0,0 2 0,0 1 0,1 1 0,0 2 0,45 1 0,317 3 0,-384 1 0,-9 2 0,-18 10 0,-40 15 0,51-27 0,-133 55 0,58-25 0,49-22 0,0-1 0,-1-2 0,-60 7 0,69-12 0,-42 4 0,-101-6 0,71-2 0,76 2 0,0-2 0,0 0 0,0-1 0,-36-11 0,55 14 0,-1 0 0,1 0 0,-1 0 0,1 0 0,-1 0 0,1-1 0,0 1 0,-1 0 0,1 0 0,-1 0 0,1-1 0,0 1 0,-1 0 0,1 0 0,0-1 0,-1 1 0,1 0 0,0-1 0,0 1 0,-1 0 0,1-1 0,0 1 0,0 0 0,-1-1 0,1 1 0,0-1 0,0 1 0,0 0 0,0-1 0,0 1 0,0-2 0,9-9 0,23-6 0,-31 16 0,153-54 0,-35 14 0,-104 35 0,0 1 0,0 0 0,1 0 0,-1 2 0,1 0 0,0 1 0,28 0 0,-17 2 0,9-1 0,-1 2 0,0 2 0,53 10 0,-63-9 0,1 0 0,46 0 0,-45-4 0,1 2 0,39 7 0,-25 2 0,0-3 0,0-2 0,68 2 0,-87-7 0,0 1 0,29 6 0,-26-3 0,35 1 0,59 6 0,-77-6 0,51 0 0,-73-6 0,-1 2 0,1 0 0,0 1 0,-1 1 0,24 8 0,-30-7 0,-1 0 0,-1 0 0,1 1 0,-1 1 0,0 0 0,0 0 0,-1 2 0,18 15 0,-28-23 0,0-1 0,0 1 0,0 0 0,0 0 0,-1 0 0,1-1 0,0 1 0,-1 0 0,1 0 0,0 0 0,-1 0 0,1 0 0,-1 0 0,0 0 0,1 1 0,-1-1 0,0 0 0,1 0 0,-1 0 0,0 0 0,0 0 0,0 1 0,0 0 0,-1-1 0,0 0 0,1 0 0,-1 0 0,0 0 0,0 0 0,1-1 0,-1 1 0,0 0 0,0 0 0,0-1 0,0 1 0,0-1 0,0 1 0,0-1 0,0 1 0,0-1 0,0 0 0,-3 1 0,-7 1 0,-1 0 0,0-1 0,-18-1 0,23 0 0,-9 1 0,-1-1 0,1-1 0,-1 0 0,1-1 0,0-1 0,0 0 0,0-1 0,0-1 0,1-1 0,-1 0 0,-20-12 0,22 10 0,0 1 0,-1 1 0,-17-5 0,20 7 0,-1 0 0,1-1 0,0-1 0,0 0 0,-19-13 0,16 8 0,-17-12 0,31 22 0,-1-1 0,1 1 0,0 0 0,-1-1 0,1 1 0,0-1 0,0 1 0,0-1 0,0 0 0,1 1 0,-1-1 0,0 0 0,1 1 0,-1-1 0,1 0 0,-1-3 0,1 4 0,1 0 0,-1 0 0,0 0 0,1-1 0,-1 1 0,1 0 0,-1 0 0,1 0 0,0 0 0,0 0 0,-1 0 0,1 0 0,0 0 0,0 1 0,0-1 0,0 0 0,0 0 0,0 1 0,0-1 0,0 0 0,0 1 0,0-1 0,0 1 0,0 0 0,1-1 0,-1 1 0,0 0 0,0 0 0,0-1 0,2 1 0,41-3 0,-38 3 0,257 3 0,-245-2 0,-1 1 0,32 7 0,-30-5 0,0-1 0,22 1 0,527-2 0,-275-4 0,-82 2 0,-277-1 0,-80 2 0,29 22 0,72-13 0,29-6 0,0 0 0,-24 1 0,19-2 0,0 0 0,0 2 0,1 0 0,-26 11 0,9-4 0,31-10 0,0 1 0,1 0 0,-1 0 0,1 0 0,-8 7 0,-18 10 0,16-14 0,1-1 0,-1 0 0,0-1 0,-20 2 0,-27 8 0,50-10 0,-38 11 0,47-13 0,-1-1 0,1 0 0,0 1 0,0-1 0,0 1 0,0 0 0,0 0 0,0 0 0,1 0 0,-5 5 0,7-6 0,-1-1 0,1 0 0,0 0 0,0 0 0,0 1 0,0-1 0,0 0 0,-1 0 0,1 0 0,0 1 0,0-1 0,0 0 0,0 0 0,0 1 0,0-1 0,0 0 0,0 0 0,0 1 0,0-1 0,0 0 0,0 0 0,0 1 0,0-1 0,0 0 0,0 0 0,0 0 0,0 1 0,0-1 0,1 0 0,-1 0 0,0 1 0,0-1 0,0 0 0,0 0 0,0 0 0,0 1 0,1-1 0,10 2 0,14-5 0,194-64 0,-209 64 0,11-3 0,0 2 0,1 0 0,-1 2 0,1 0 0,0 1 0,26 3 0,-21 0 0,-1-2 0,1-1 0,40-7 0,-8-6 0,3-1 0,1 3 0,0 2 0,78-1 0,-123 11 0,1-2 0,-1 0 0,0 0 0,0-2 0,0 0 0,-1-1 0,34-15 0,-13 8 0,0 1 0,0 1 0,77-7 0,-37 11 0,115 6 0,-77 3 0,405-3 0,-511-1 0,-1 1 0,0-2 0,0 1 0,-1-1 0,16-6 0,-63 47 0,8-20 0,-1-2 0,-56 21 0,26-12 0,52-22 0,0 0 0,0-1 0,0-1 0,-1 0 0,0 0 0,-14 0 0,-70-4 0,38 0 0,-86 3 0,-117-3 0,163-9 0,-37-1 0,-309 12 0,419-1 0,-1-1 0,-24-6 0,23 3 0,-41-2 0,29 6 0,-171 3 0,146 9 0,46-7 0,-1-1 0,-24 2 0,-273-4 0,150-3 0,159 3 0,1-2 0,-1 1 0,1 0 0,0-1 0,0 0 0,-1-1 0,1 1 0,-8-4 0,12 4 0,0 1 0,0-1 0,0 1 0,0-1 0,0 0 0,0 1 0,1-1 0,-1 0 0,0 0 0,1 0 0,-1 1 0,0-1 0,1 0 0,-1 0 0,1 0 0,0 0 0,-1 0 0,1 0 0,-1-2 0,1 1 0,0 0 0,0 1 0,1-1 0,-1 0 0,0 0 0,1 0 0,-1 0 0,1 1 0,0-1 0,-1 0 0,1 0 0,0 1 0,0-1 0,3-2 0,-1-1 0,1 1 0,0 1 0,0-1 0,0 1 0,1-1 0,-1 1 0,1 0 0,0 1 0,-1-1 0,8-2 0,58-18 0,-48 17 0,10-1 0,-1 1 0,1 2 0,0 2 0,0 1 0,53 4 0,-3 0 0,-74-3 0,52 0 0,1-2 0,64-10 0,-38-3 0,0 5 0,114 1 0,-149 7 0,0-3 0,99-21 0,-129 22 0,37-8 0,-1 3 0,108-3 0,-141 11 0,50-9 0,11-1 0,-57 11 0,-1-2 0,0-2 0,1 0 0,33-10 0,-31 6 0,0 1 0,1 1 0,-1 3 0,1 0 0,0 2 0,0 1 0,36 5 0,-65-4 0,-1-1 0,1 1 0,-1 0 0,1 0 0,-1 0 0,1 0 0,-1 1 0,0-1 0,1 1 0,-1-1 0,0 1 0,0 0 0,0 0 0,0 0 0,-1 0 0,1 0 0,0 0 0,-1 1 0,0-1 0,1 0 0,-1 1 0,0-1 0,0 1 0,0-1 0,-1 1 0,1 0 0,0-1 0,-1 1 0,0 0 0,0-1 0,0 1 0,0 0 0,0 0 0,0-1 0,-1 1 0,1 0 0,-1-1 0,0 1 0,0-1 0,0 1 0,0-1 0,0 1 0,-1-1 0,1 0 0,-3 3 0,2 0 0,-2 0 0,1-1 0,0 1 0,-1-1 0,0 0 0,0 0 0,0 0 0,0-1 0,-1 1 0,1-1 0,-1 0 0,0 0 0,0-1 0,0 0 0,0 1 0,-1-2 0,1 1 0,-1-1 0,1 1 0,-1-1 0,1-1 0,-12 1 0,-27-2 0,1-2 0,0-2 0,0-1 0,0-2 0,-43-16 0,24 0 0,16 5 0,4 5 0,26 10 0,0-2 0,0 1 0,0-2 0,1 0 0,0-1 0,-18-13 0,27 17 0,0 1 0,0-1 0,0 1 0,0 0 0,-13-4 0,11 4 0,78 1 0,-7 6 0,102 20 0,-26-2 0,-81-11 0,-39-7 0,0-1 0,24 1 0,-43-4 0,9 0 0,-1 0 0,1 1 0,-1 0 0,1 0 0,-1 1 0,9 3 0,-15-4 0,0-1 0,-1 1 0,1 0 0,-1 0 0,1 0 0,-1 0 0,1 0 0,-1 1 0,0-1 0,1 0 0,-1 1 0,0-1 0,0 1 0,0-1 0,0 1 0,0-1 0,-1 1 0,1 0 0,0-1 0,-1 1 0,1 0 0,-1 0 0,0-1 0,1 1 0,-1 0 0,0 0 0,0 0 0,0 0 0,0-1 0,-1 1 0,1 0 0,0 0 0,-1-1 0,1 1 0,-2 2 0,1-1 0,0 0 0,-1 0 0,1 0 0,-1 0 0,1-1 0,-1 1 0,0 0 0,0-1 0,-1 1 0,1-1 0,0 0 0,-1 0 0,1 0 0,-1 0 0,0 0 0,0-1 0,1 1 0,-1-1 0,0 0 0,0 0 0,-1 0 0,1 0 0,0 0 0,-5 0 0,-9 1 0,-1 0 0,0-1 0,-21-1 0,24-1 0,-27 1 0,25 1 0,0 0 0,0-2 0,0 0 0,1 0 0,-1-2 0,0 0 0,1-1 0,-19-7 0,7-2 0,-1 2 0,0 1 0,-40-8 0,65 17 0,0-1 0,0 0 0,0 1 0,0-1 0,0-1 0,0 1 0,1-1 0,-1 1 0,1-1 0,-1 0 0,1 0 0,0 0 0,-2-5 0,4 8 0,0-1 0,0 0 0,0 0 0,1 0 0,-1 0 0,0-1 0,1 1 0,-1 0 0,1 0 0,-1 0 0,1 0 0,0-1 0,0 1 0,-1 0 0,1 0 0,0 0 0,0-1 0,0 1 0,0 0 0,0 0 0,0-1 0,1 1 0,-1 0 0,0 0 0,1-1 0,-1 1 0,1 0 0,-1 0 0,1 0 0,-1 0 0,1 0 0,0 0 0,-1 0 0,1 0 0,0 0 0,0 0 0,0 0 0,0 0 0,0 1 0,0-1 0,0 0 0,0 1 0,0-1 0,0 1 0,1-1 0,-1 1 0,0-1 0,2 1 0,5-3 0,0 1 0,1 0 0,-1 1 0,1 0 0,-1 0 0,1 1 0,-1 0 0,13 2 0,71 14 0,-68-10 0,12 3 0,38 15 0,-53-15 0,1-2 0,0 0 0,0-2 0,0 0 0,37 2 0,-456-8 0,391 1 0,-1 0 0,0 1 0,1 0 0,-1 0 0,1 1 0,-1 0 0,1 0 0,0 0 0,0 1 0,-7 3 0,2 1 0,0 1 0,0 0 0,-18 19 0,25-24 0,-1 1 0,1-2 0,-1 1 0,1 0 0,-1-1 0,0 0 0,0 0 0,0 0 0,0-1 0,0 1 0,0-1 0,0-1 0,-8 1 0,-12 0 0,-39-3 0,24 0 0,-71 2 0,-88-2 0,161-3 0,0-1 0,0-2 0,1-1 0,0-2 0,-44-20 0,54 22 0,-50-11 0,54 16 0,1-1 0,0-2 0,-34-13 0,4-2 0,51 20 0,11 2 0,13 4 0,8 2 0,42 4 0,-48-8 0,-1 1 0,1 1 0,33 11 0,-24-4 0,1-1 0,0-2 0,1-2 0,0-1 0,0-1 0,36-2 0,-47 0 0,0 0 0,-1 2 0,27 7 0,-46-10 0,-101 2 0,22-5 0,-98 4 0,109 10 0,47-8 0,0-1 0,-29 2 0,-25-5 0,135-2 0,76-11 0,-50 4 0,175 6 0,-134 5 0,318-2 0,-445 0 0,0 0 0,-1 0 0,1 1 0,0-1 0,-1 1 0,1 0 0,-1 0 0,1 1 0,-1-1 0,0 1 0,0 0 0,1 0 0,-1 0 0,0 1 0,-1 0 0,1-1 0,0 1 0,-1 1 0,0-1 0,0 0 0,0 1 0,0 0 0,0-1 0,-1 1 0,3 5 0,23 26 0,-20-26 0,0 0 0,0 1 0,-1 0 0,11 21 0,-17-29 0,0 1 0,0-1 0,0 1 0,0 0 0,0-1 0,-1 1 0,1 0 0,-1-1 0,0 1 0,0 0 0,0 0 0,0-1 0,-1 1 0,1 0 0,-1 0 0,1-1 0,-1 1 0,0-1 0,0 1 0,0 0 0,-1-1 0,1 0 0,0 1 0,-1-1 0,0 0 0,-3 4 0,1-3 0,0 0 0,0 0 0,0-1 0,-1 1 0,1-1 0,-1 0 0,0 0 0,1-1 0,-1 1 0,0-1 0,0 0 0,0-1 0,0 1 0,-9-1 0,-11 0 0,-38-5 0,59 5 0,-37-7 0,-63-19 0,62 15 0,23 4 0,1 0 0,-1-2 0,2 0 0,-33-22 0,4 2 0,12 14 0,27 12 0,1 1 0,-1-1 0,1 0 0,0-1 0,-1 1 0,-7-8 0,14 11 0,0 0 0,0 0 0,0 0 0,0-1 0,0 1 0,-1 0 0,1 0 0,0 0 0,0 0 0,0 0 0,0-1 0,0 1 0,0 0 0,0 0 0,0 0 0,0-1 0,0 1 0,0 0 0,0 0 0,0 0 0,0 0 0,0-1 0,0 1 0,0 0 0,0 0 0,0 0 0,0-1 0,1 1 0,-1 0 0,0 0 0,0 0 0,0 0 0,0 0 0,0-1 0,0 1 0,0 0 0,1 0 0,-1 0 0,0 0 0,0 0 0,0 0 0,0 0 0,1 0 0,-1-1 0,0 1 0,0 0 0,0 0 0,0 0 0,1 0 0,-1 0 0,0 0 0,0 0 0,0 0 0,0 0 0,1 0 0,-1 0 0,0 0 0,0 0 0,0 0 0,1 0 0,-1 0 0,0 1 0,0-1 0,0 0 0,0 0 0,0 0 0,1 0 0,-1 0 0,0 0 0,15 2 0,61 9 0,0-3 0,1-4 0,91-6 0,-48 1 0,-115 1 0,-2-1 0,0 1 0,0 0 0,0 0 0,0 0 0,0 0 0,0 1 0,0-1 0,0 1 0,0 0 0,-1 0 0,1 0 0,0 0 0,0 0 0,2 2 0,-5-3 0,0 1 0,0 0 0,0-1 0,0 1 0,0-1 0,0 1 0,0-1 0,0 1 0,0-1 0,0 1 0,0-1 0,0 1 0,0 0 0,0-1 0,0 1 0,-1-1 0,1 1 0,0-1 0,0 1 0,-1-1 0,1 1 0,0-1 0,-1 0 0,1 1 0,0-1 0,-1 1 0,1-1 0,-1 0 0,1 1 0,0-1 0,-1 0 0,1 1 0,-1-1 0,1 0 0,-1 0 0,1 0 0,-2 1 0,-20 9 0,-101 37 0,104-42 0,-1-2 0,1 0 0,-1-1 0,0-1 0,0 0 0,-23-4 0,12 2 0,30 1 0,5 0 0,12-1 0,-11 1 0,-19 0 0,-45-2 0,0-2 0,0-4 0,-66-16 0,107 20 0,-3 0 0,0-1 0,1-1 0,-29-12 0,33 10 0,0 1 0,-1 1 0,0 1 0,0 0 0,-1 1 0,1 1 0,-35-2 0,20 4 0,-40-9 0,41 5 0,-45-1 0,66 6 0,-1 0 0,-1 0 0,0-1 0,0 0 0,0 0 0,-18-6 0,26 5 0,0 1 0,1-1 0,-1 0 0,1 0 0,0 0 0,0 0 0,0-1 0,0 0 0,0 1 0,0-1 0,1 0 0,-1 0 0,1 0 0,0-1 0,0 1 0,0 0 0,0-1 0,0 1 0,1-1 0,0 0 0,-1-5 0,0 6 0,1-1 0,0 0 0,1 0 0,-1 0 0,1 1 0,0-1 0,-1 0 0,2 0 0,-1 0 0,0 0 0,1 1 0,2-8 0,-2 9 0,0 0 0,0 0 0,0 1 0,0-1 0,1 0 0,-1 0 0,1 1 0,-1-1 0,1 0 0,0 1 0,0 0 0,0-1 0,0 1 0,0 0 0,0 0 0,0 0 0,0 0 0,0 1 0,0-1 0,0 0 0,1 1 0,3-1 0,6 0 0,0-1 0,0 2 0,0 0 0,1 0 0,-1 1 0,0 1 0,0 0 0,0 1 0,-1 0 0,1 0 0,-1 1 0,1 1 0,19 11 0,-4-3 0,1-2 0,1 0 0,46 10 0,36 12 0,-65-19 0,-44-14 0,0 1 0,0-1 0,-1 0 0,1 0 0,0 0 0,0 0 0,0 0 0,0 0 0,0 0 0,0-1 0,0 1 0,0-1 0,0 1 0,-1-1 0,1 0 0,0 0 0,0 0 0,-1 0 0,1 0 0,0 0 0,1-2 0,-3 3 0,0 0 0,1-1 0,-1 1 0,0-1 0,1 1 0,-1-1 0,0 1 0,0-1 0,1 1 0,-1-1 0,0 1 0,0-1 0,0 1 0,0-1 0,0 1 0,0-1 0,0 1 0,0-1 0,0 1 0,0-1 0,0 1 0,0-1 0,0 1 0,0-1 0,-1 1 0,1-1 0,0 1 0,0-1 0,-1 1 0,1-1 0,-1 0 0,-16-14 0,-25-3 0,11 13 0,-1 1 0,0 1 0,1 1 0,-51 5 0,10-1 0,66-2 0,-1 0 0,0 0 0,1 1 0,-1 0 0,0 0 0,1 1 0,-1 0 0,1 0 0,0 0 0,-1 1 0,1 0 0,0 0 0,1 1 0,-1-1 0,1 1 0,-11 9 0,11-9 0,0 0 0,0-1 0,0 0 0,-1 0 0,0 0 0,1-1 0,-1 0 0,0 0 0,0-1 0,0 1 0,0-1 0,-11 0 0,-10 0 0,-45-4 0,23 1 0,-1 2 0,24 1 0,0-1 0,-47-8 0,64 7 0,0-2 0,0 1 0,0-1 0,1 0 0,-1-1 0,1 0 0,0-1 0,0 0 0,1 0 0,-1 0 0,-12-13 0,-6-1-1365,12 13-5461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20.308"/>
    </inkml:context>
    <inkml:brush xml:id="br0">
      <inkml:brushProperty name="width" value="0.05" units="cm"/>
      <inkml:brushProperty name="height" value="0.05" units="cm"/>
    </inkml:brush>
  </inkml:definitions>
  <inkml:trace contextRef="#ctx0" brushRef="#br0">1 1 24575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5:47.966"/>
    </inkml:context>
    <inkml:brush xml:id="br0">
      <inkml:brushProperty name="width" value="0.2" units="cm"/>
      <inkml:brushProperty name="height" value="0.2" units="cm"/>
    </inkml:brush>
  </inkml:definitions>
  <inkml:trace contextRef="#ctx0" brushRef="#br0">1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5:51.870"/>
    </inkml:context>
    <inkml:brush xml:id="br0">
      <inkml:brushProperty name="width" value="0.2" units="cm"/>
      <inkml:brushProperty name="height" value="0.2" units="cm"/>
    </inkml:brush>
  </inkml:definitions>
  <inkml:trace contextRef="#ctx0" brushRef="#br0">0 0 24506,'4371'0'0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6:07.303"/>
    </inkml:context>
    <inkml:brush xml:id="br0">
      <inkml:brushProperty name="width" value="0.2" units="cm"/>
      <inkml:brushProperty name="height" value="0.2" units="cm"/>
    </inkml:brush>
  </inkml:definitions>
  <inkml:trace contextRef="#ctx0" brushRef="#br0">1 11 24517,'4562'0'0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03.777"/>
    </inkml:context>
    <inkml:brush xml:id="br0">
      <inkml:brushProperty name="width" value="0.05" units="cm"/>
      <inkml:brushProperty name="height" value="0.05" units="cm"/>
    </inkml:brush>
  </inkml:definitions>
  <inkml:trace contextRef="#ctx0" brushRef="#br0">0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05.344"/>
    </inkml:context>
    <inkml:brush xml:id="br0">
      <inkml:brushProperty name="width" value="0.05" units="cm"/>
      <inkml:brushProperty name="height" value="0.05" units="cm"/>
    </inkml:brush>
  </inkml:definitions>
  <inkml:trace contextRef="#ctx0" brushRef="#br0">1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10.093"/>
    </inkml:context>
    <inkml:brush xml:id="br0">
      <inkml:brushProperty name="width" value="0.05" units="cm"/>
      <inkml:brushProperty name="height" value="0.05" units="cm"/>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10.745"/>
    </inkml:context>
    <inkml:brush xml:id="br0">
      <inkml:brushProperty name="width" value="0.05" units="cm"/>
      <inkml:brushProperty name="height" value="0.05" units="cm"/>
    </inkml:brush>
  </inkml:definitions>
  <inkml:trace contextRef="#ctx0" brushRef="#br0">1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10.962"/>
    </inkml:context>
    <inkml:brush xml:id="br0">
      <inkml:brushProperty name="width" value="0.05" units="cm"/>
      <inkml:brushProperty name="height" value="0.0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6:42.060"/>
    </inkml:context>
    <inkml:brush xml:id="br0">
      <inkml:brushProperty name="width" value="0.05" units="cm"/>
      <inkml:brushProperty name="height" value="0.05" units="cm"/>
    </inkml:brush>
  </inkml:definitions>
  <inkml:trace contextRef="#ctx0" brushRef="#br0">1 101 24418,'2239'0'0,"-2439"-100"0,400 200 0,-400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3:12.311"/>
    </inkml:context>
    <inkml:brush xml:id="br0">
      <inkml:brushProperty name="width" value="0.05" units="cm"/>
      <inkml:brushProperty name="height" value="0.05" units="cm"/>
    </inkml:brush>
  </inkml:definitions>
  <inkml:trace contextRef="#ctx0" brushRef="#br0">0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44:15.646"/>
    </inkml:context>
    <inkml:brush xml:id="br0">
      <inkml:brushProperty name="width" value="0.05" units="cm"/>
      <inkml:brushProperty name="height" value="0.05" units="cm"/>
    </inkml:brush>
  </inkml:definitions>
  <inkml:trace contextRef="#ctx0" brushRef="#br0">74 145 24575,'17'-2'0,"1"-1"0,0 0 0,0-1 0,-1 0 0,0-2 0,0 0 0,25-14 0,-23 11 0,0 1 0,1 0 0,1 2 0,39-8 0,-29 10 0,0 2 0,0 2 0,0 0 0,56 9 0,-67-2 0,1 0 0,-2 1 0,1 1 0,-1 0 0,24 18 0,-31-19 0,-2 1 0,1 0 0,-1 1 0,-1 0 0,1 1 0,13 21 0,21 23 0,-43-54 0,0 0 0,0 1 0,1-1 0,-1 1 0,0-1 0,0 0 0,0 1 0,-1 0 0,1-1 0,0 1 0,0-1 0,-1 1 0,1 0 0,-1 0 0,0-1 0,1 4 0,-2-4 0,1-1 0,0 1 0,-1 0 0,1 0 0,-1-1 0,1 1 0,-1 0 0,0-1 0,1 1 0,-1-1 0,1 1 0,-1-1 0,0 1 0,0-1 0,1 1 0,-1-1 0,0 0 0,0 1 0,0-1 0,1 0 0,-1 0 0,0 1 0,0-1 0,0 0 0,0 0 0,0 0 0,1 0 0,-1 0 0,0 0 0,0 0 0,0-1 0,0 1 0,1 0 0,-1 0 0,-1-1 0,-13-1 0,-51-7 0,-91-1 0,55 12 0,-142-4 0,242 2 0,0 0 0,1 0 0,-1 0 0,0-1 0,0 1 0,1 0 0,-1-1 0,1 1 0,-1-1 0,0 1 0,1-1 0,-1 0 0,1 0 0,-1 0 0,1 1 0,0-1 0,-1-1 0,1 1 0,0 0 0,0 0 0,0 0 0,0-1 0,-2-2 0,3 4 0,0-1 0,0 0 0,0 1 0,0-1 0,0 1 0,0-1 0,0 1 0,0-1 0,0 1 0,0-1 0,0 0 0,0 1 0,1-1 0,-1 1 0,0-1 0,0 1 0,1-1 0,-1 1 0,0-1 0,1 1 0,-1-1 0,0 1 0,1 0 0,0-1 0,1-1 0,0 1 0,0 0 0,0 0 0,0 0 0,0 0 0,0 0 0,0 1 0,0-1 0,5 0 0,21-3 0,0 2 0,31 1 0,-28 1 0,43-5 0,19-5 0,158 5 0,-156 6 0,-90-1 0,-2 0 0,0 1 0,0-1 0,0 0 0,0 0 0,0-1 0,0 1 0,-1 0 0,1-1 0,0 0 0,0 0 0,-1 0 0,1 0 0,0 0 0,3-3 0,-6 4 0,0 0 0,0 0 0,0-1 0,0 1 0,0 0 0,0-1 0,0 1 0,0 0 0,0 0 0,0-1 0,0 1 0,0 0 0,0-1 0,0 1 0,0 0 0,0 0 0,0-1 0,-1 1 0,1 0 0,0-1 0,0 1 0,0 0 0,0 0 0,-1 0 0,1-1 0,0 1 0,0 0 0,0 0 0,-1 0 0,1-1 0,0 1 0,-1 0 0,1 0 0,0 0 0,0 0 0,-1 0 0,1 0 0,0 0 0,-1 0 0,1 0 0,0 0 0,0-1 0,-1 1 0,1 1 0,0-1 0,-1 0 0,-16-4 0,-46-5 0,15 1 0,-80-1 0,-314 10 0,436-1 0,0 0 0,0 0 0,0-1 0,1 1 0,-1-1 0,0 0 0,0-1 0,-7-2 0,12 4 0,1-1 0,0 1 0,0 0 0,0 0 0,0 0 0,-1 0 0,1 0 0,0 0 0,0 0 0,0 0 0,0 0 0,0 0 0,-1 0 0,1-1 0,0 1 0,0 0 0,0 0 0,0 0 0,0 0 0,0 0 0,0-1 0,0 1 0,-1 0 0,1 0 0,0 0 0,0 0 0,0-1 0,0 1 0,0 0 0,0 0 0,0 0 0,0 0 0,0-1 0,0 1 0,0 0 0,0 0 0,0 0 0,0 0 0,0-1 0,0 1 0,1 0 0,-1 0 0,0 0 0,0 0 0,0-1 0,0 1 0,10-7 0,14-2 0,1 3 0,0 2 0,0 0 0,1 2 0,-1 1 0,44 3 0,47-2 0,-102-2 0,0-1 0,0-1 0,-1 0 0,19-8 0,20-7 0,-32 14 0,-1-1 0,1 1 0,0 1 0,0 1 0,25-1 0,1056 3 0,-509 3 0,-384-1 0,330-4 0,-3-32 0,-519 34 0,22-5 0,1 2 0,-1 2 0,1 1 0,76 10 0,-107-7 0,0 1 0,1 0 0,-1 0 0,-1 1 0,1 0 0,-1 1 0,1-1 0,-1 1 0,0 1 0,6 6 0,24 17 0,-35-27 0,1 0 0,-1 0 0,0 1 0,0-1 0,0 0 0,-1 1 0,1-1 0,-1 1 0,1 0 0,-1 0 0,0-1 0,0 1 0,0 0 0,0 0 0,-1 0 0,1 4 0,0-2 0,0 0 0,1 0 0,-1 0 0,1 0 0,5 9 0,0-4 0,1 0 0,0-1 0,15 14 0,-14-15 0,-1 1 0,0-1 0,9 14 0,-17-21 0,1-1 0,-1 1 0,1 0 0,-1-1 0,0 1 0,1 0 0,-1 0 0,0 0 0,0-1 0,0 1 0,0 0 0,1 0 0,-1-1 0,0 1 0,0 0 0,0 0 0,-1 0 0,1 0 0,0-1 0,0 1 0,0 0 0,-1 0 0,1-1 0,0 1 0,-1 0 0,1 0 0,0-1 0,-1 1 0,1 0 0,-1-1 0,1 1 0,-1-1 0,1 1 0,-1-1 0,0 1 0,1-1 0,-1 1 0,0-1 0,1 1 0,-1-1 0,0 0 0,0 1 0,1-1 0,-1 0 0,0 0 0,0 0 0,0 1 0,1-1 0,-3 0 0,-41 5 0,44-5 0,-17 1 0,0 0 0,0-2 0,0 0 0,0-1 0,1-1 0,-1 0 0,1-1 0,0-1 0,0-1 0,0 0 0,-24-13 0,-61-46 0,0 6 0,94 56 0,0 0 0,0 0 0,-1 0 0,1 1 0,-1 0 0,1 1 0,-1-1 0,-11 1 0,-66 2 0,43 1 0,20-1 0,1 1 0,-1 2 0,1 0 0,0 1 0,0 1 0,1 1 0,0 0 0,-24 14 0,42-20 0,-1 1 0,1 0 0,-1 1 0,1-1 0,0 0 0,-1 1 0,1-1 0,1 1 0,-1 0 0,0 0 0,0-1 0,1 1 0,0 0 0,0 1 0,0-1 0,0 0 0,-1 6 0,1-5 0,0 0 0,0-1 0,0 1 0,0-1 0,-1 1 0,1-1 0,-1 1 0,0-1 0,0 0 0,0 1 0,-1-1 0,1-1 0,-5 5 0,-1-1 0,-1 0 0,0-1 0,0 0 0,0-1 0,0 0 0,-1 0 0,-15 3 0,-73 8 0,34-6 0,-85 14 0,111-17 0,-1-2 0,0-2 0,-75-4 0,27 0 0,-356 2 0,410-4 0,33 4 0,-1 0 0,1 0 0,0 0 0,0 0 0,-1 0 0,1 0 0,0-1 0,-1 1 0,1 0 0,0 0 0,0 0 0,0 0 0,-1 0 0,1 0 0,0-1 0,0 1 0,-1 0 0,1 0 0,0 0 0,0 0 0,0-1 0,0 1 0,-1 0 0,1 0 0,0-1 0,0 1 0,0 0 0,0 0 0,0-1 0,0 1 0,0 0 0,0 0 0,-1-1 0,17-8 0,174-48 0,-133 40 0,1 2 0,67-8 0,-47 9 0,-25 5 0,0 3 0,0 1 0,1 3 0,67 7 0,-116-5 0,-1 1 0,1 1 0,0-1 0,0 1 0,-1 0 0,1 0 0,-1 0 0,0 0 0,0 1 0,7 4 0,-10-6 0,0 0 0,0 0 0,0 0 0,0 0 0,0-1 0,0 1 0,0 1 0,0-1 0,0 0 0,-1 0 0,1 0 0,0 0 0,-1 0 0,1 1 0,-1-1 0,1 0 0,-1 1 0,0-1 0,0 0 0,1 1 0,-1-1 0,0 0 0,0 1 0,0-1 0,0 0 0,-1 1 0,1-1 0,0 0 0,-1 1 0,1-1 0,0 0 0,-1 0 0,1 1 0,-1-1 0,0 0 0,0 0 0,1 0 0,-1 0 0,0 0 0,0 0 0,0 0 0,-1 1 0,-2 1 0,1-1 0,0 1 0,-1-1 0,0-1 0,1 1 0,-1 0 0,0-1 0,0 0 0,0 1 0,0-2 0,0 1 0,0 0 0,-5-1 0,-62-1 0,43-1 0,-88 2 0,-60-2 0,158 0 0,0 0 0,0-2 0,-20-5 0,123-15 0,-49 20 0,68 3 0,-74 3 0,0-2 0,0-2 0,44-7 0,-34 4 0,-25 4 0,0-1 0,-1-1 0,18-4 0,-30 6 0,1 0 0,-1 0 0,1 0 0,-1 0 0,0 0 0,1 0 0,-1 0 0,0-1 0,0 1 0,0-1 0,0 0 0,0 1 0,0-1 0,-1 0 0,1 0 0,-1 0 0,1-1 0,-1 1 0,0 0 0,1 0 0,-1-1 0,-1 1 0,2-5 0,-1 4 0,-1 1 0,1 0 0,-1-1 0,0 1 0,0 0 0,-1-1 0,1 1 0,0 0 0,-1-1 0,1 1 0,-1 0 0,0 0 0,0 0 0,0-1 0,0 1 0,0 0 0,0 0 0,0 0 0,-1 0 0,1 1 0,-1-1 0,1 0 0,-1 1 0,0-1 0,0 1 0,0-1 0,0 1 0,0 0 0,0 0 0,0 0 0,0 0 0,0 0 0,0 0 0,-1 0 0,1 1 0,-5-1 0,-8-2 0,-1 1 0,1 1 0,-1 0 0,-21 3 0,24-2 0,-17 1 0,11-2 0,-1 2 0,1 0 0,0 1 0,0 1 0,0 1 0,-30 10 0,32-9 0,0 0 0,-1-1 0,1 0 0,-1-2 0,-24 2 0,14-2 0,-90 18 0,17-5 0,40-5 0,4-1 0,24-3 0,-64 3 0,56-8 0,25 1 0,-1-2 0,0 0 0,0 0 0,0-2 0,0 0 0,1-1 0,-26-8 0,42 11 0,0 0 0,-1 0 0,1 0 0,0 0 0,0 0 0,0 0 0,0 0 0,0 0 0,0 0 0,0 0 0,-1 0 0,1 0 0,0 0 0,0 0 0,0 0 0,0 0 0,0 0 0,0 0 0,0 0 0,0 0 0,0 0 0,-1 0 0,1 0 0,0-1 0,0 1 0,0 0 0,0 0 0,0 0 0,0 0 0,0 0 0,0 0 0,0 0 0,0 0 0,0 0 0,0-1 0,0 1 0,0 0 0,0 0 0,0 0 0,0 0 0,0 0 0,0 0 0,0 0 0,0 0 0,0-1 0,0 1 0,0 0 0,0 0 0,0 0 0,0 0 0,0 0 0,0 0 0,0 0 0,0 0 0,0-1 0,0 1 0,0 0 0,0 0 0,0 0 0,0 0 0,0 0 0,10-3 0,15 0 0,103 5 0,55-4 0,-121-9 0,-46 7 0,1 0 0,27-1 0,-9 5 0,-19 0 0,1 0 0,-1-1 0,1 0 0,-1-2 0,0 0 0,0 0 0,0-2 0,22-8 0,-17 5 0,0 1 0,0 1 0,43-6 0,-32 7 0,-116 5 0,27-2 0,-582 2 0,621 1 0,0 1 0,0 1 0,1 0 0,-1 1 0,1 1 0,-24 10 0,34-13 0,-4 2 0,-6 2 0,18-3 0,13-3 0,572-1 0,-684-1 0,-112 4 0,132 9 0,49-6 0,-47 3 0,370-9 0,-305-5 0,-14-2 0,-10 3 0,-42 0 0,47 5 0,-1-3 0,-43-8 0,43 6 0,-1 1 0,0 1 0,1 2 0,-1 1 0,-32 5 0,34 0 0,0 1 0,-46 16 0,45-13 0,-12 5 0,17-5 0,0-1 0,-1-2 0,0 0 0,-53 3 0,-294-10 0,366 1 0,-1-1 0,0 1 0,1-2 0,-16-3 0,21 4 0,1 0 0,0 1 0,0-1 0,-1 0 0,1 0 0,0 0 0,0 0 0,0-1 0,0 1 0,0 0 0,0-1 0,1 1 0,-1-1 0,0 0 0,1 0 0,-1 0 0,1 0 0,0 0 0,-1 0 0,1 0 0,0 0 0,0-2 0,1 2 0,0 1 0,0 0 0,0 0 0,0 0 0,0 0 0,1 0 0,-1 0 0,0 0 0,1 0 0,-1 0 0,1 1 0,-1-1 0,1 0 0,-1 0 0,1 0 0,0 0 0,-1 1 0,1-1 0,0 0 0,0 0 0,0 1 0,-1-1 0,1 1 0,0-1 0,0 1 0,0-1 0,0 1 0,0-1 0,0 1 0,0 0 0,0 0 0,0 0 0,0-1 0,0 1 0,2 0 0,43-4 0,-41 4 0,435 1 0,-180 1 0,185-2 0,-467-1 0,0 2 0,-1 0 0,1 2 0,0 0 0,0 1 0,-34 12 0,-5 2 0,41-13 0,0 1 0,-21 9 0,23-9 0,0 0 0,-1-1 0,0 0 0,-21 1 0,-16 4 0,19-5 0,-1-1 0,0-1 0,0-3 0,-58-5 0,90 4 0,0 0 0,1-1 0,-1 1 0,1-1 0,-1 0 0,1-1 0,0 1 0,0-1 0,-8-5 0,12 7 0,0 1 0,0-1 0,0 0 0,0 0 0,0 1 0,0-1 0,0 0 0,1 0 0,-1 0 0,0 0 0,0 0 0,1 0 0,-1 0 0,1 0 0,-1 0 0,1-1 0,-1 1 0,1 0 0,0 0 0,-1 0 0,1-1 0,0 1 0,0 0 0,0 0 0,0 0 0,0-1 0,0 1 0,0 0 0,1 0 0,-1-1 0,0 1 0,1 0 0,-1 0 0,1 0 0,-1 0 0,1 0 0,-1 0 0,1 0 0,0 0 0,0 0 0,-1 0 0,1 0 0,0 0 0,0 0 0,0 0 0,0 1 0,0-1 0,0 0 0,0 1 0,2-1 0,4-3 0,1 0 0,0 1 0,0 0 0,0 1 0,1 0 0,-1 0 0,0 0 0,1 1 0,-1 1 0,13 0 0,30-5 0,-18 0 0,41 0 0,-17 1 0,6-7 0,-45 7 0,0 1 0,23-1 0,42 4 0,-149-1 0,-1 3 0,-70 12 0,-79 9 0,153-15 0,-43 8 0,91-12 0,-1-1 0,0 0 0,0-2 0,0 1 0,0-2 0,0 0 0,0-1 0,-27-6 0,42 7 0,1 0 0,-1 0 0,1 0 0,0 0 0,-1 0 0,1 0 0,-1 0 0,1 0 0,-1 0 0,1-1 0,-1 1 0,1 0 0,0 0 0,-1-1 0,1 1 0,0 0 0,-1 0 0,1-1 0,-1 1 0,1 0 0,0-1 0,0 1 0,-1 0 0,1-1 0,0 1 0,0-1 0,-1 1 0,1-1 0,0 0 0,11-5 0,24 0 0,298 4 0,-172 4 0,-85-1 0,85-3 0,-154 1 0,1-1 0,-1 0 0,0 0 0,0-1 0,0 0 0,0 0 0,0-1 0,-1 1 0,8-7 0,-7 5 0,0 0 0,1 1 0,0 0 0,-1 0 0,1 1 0,13-4 0,189-48 0,-176 47 0,1 2 0,0 1 0,0 2 0,0 1 0,56 5 0,-10-1 0,-68-1 0,1 0 0,-1 0 0,1 2 0,-1 0 0,0 0 0,0 1 0,25 12 0,-10-2 0,-1 2 0,34 25 0,-58-40 0,-1 1 0,0 0 0,0 0 0,1 0 0,-1 0 0,0 0 0,-1 0 0,1 1 0,0-1 0,-1 0 0,1 1 0,-1 0 0,0-1 0,0 1 0,0 0 0,0-1 0,0 1 0,0 0 0,-1 0 0,0 0 0,1 0 0,-1 0 0,0 0 0,0 0 0,-1 0 0,1-1 0,-1 1 0,1 0 0,-1 0 0,0 0 0,-1 3 0,-1-2 0,1 1 0,-1-1 0,1 0 0,-1 0 0,0 0 0,-1 0 0,1 0 0,-1-1 0,1 1 0,-1-1 0,0 0 0,0 0 0,-1-1 0,1 1 0,0-1 0,-1 0 0,-7 2 0,-19 6 0,-47 6 0,64-14 0,1-1 0,0-1 0,0 0 0,-1-1 0,1 0 0,-20-5 0,-20-6 0,0 2 0,-1 2 0,-70-1 0,105 8 0,1-1 0,-29-6 0,27 4 0,-41-3 0,21 5 0,-1 0 0,1 2 0,-70 8 0,97-4 0,-1-1 0,-22 11 0,26-10 0,-1 0 0,1 0 0,-1-1 0,0 0 0,-15 1 0,-47 7 0,51-6 0,-44 2 0,24-7 0,29-1 0,-1 1 0,0 0 0,0 1 0,1 0 0,-1 1 0,1 1 0,-1 0 0,1 1 0,-14 6 0,26-10 0,0 0 0,0 0 0,0 0 0,1 1 0,-1-1 0,0 0 0,1 1 0,-1-1 0,0 1 0,1-1 0,-1 0 0,1 1 0,-1 0 0,0-1 0,1 1 0,-1-1 0,1 1 0,0 0 0,-1-1 0,1 1 0,-1 0 0,1-1 0,0 1 0,0 0 0,-1 0 0,2 0 0,-1 0 0,1-1 0,-1 1 0,1-1 0,-1 1 0,1 0 0,0-1 0,-1 0 0,1 1 0,0-1 0,0 1 0,-1-1 0,1 0 0,0 0 0,0 1 0,-1-1 0,1 0 0,1 0 0,44 4 0,-12-4 0,0-1 0,0-2 0,35-8 0,-54 9 0,-1-1 0,0 0 0,0-2 0,0 1 0,0-2 0,0 1 0,-1-2 0,13-8 0,-18 10 0,0 1 0,0 0 0,0 0 0,0 1 0,1 0 0,-1 0 0,1 1 0,0 0 0,17-1 0,7 2 0,46 3 0,-21 0 0,-30-2 0,109 6 0,-122-4 0,-1 0 0,1 2 0,-1-1 0,0 2 0,-1 0 0,1 0 0,17 10 0,-29-13 0,1-1 0,-1 1 0,0-1 0,0 1 0,0 0 0,0 0 0,0 0 0,0 0 0,0 0 0,0 1 0,-1-1 0,1 0 0,-1 1 0,0-1 0,0 1 0,0 0 0,0-1 0,1 5 0,-2-5 0,0 0 0,0 0 0,0-1 0,-1 1 0,1 0 0,0-1 0,-1 1 0,1 0 0,-1-1 0,1 1 0,-1-1 0,0 1 0,0-1 0,0 1 0,0-1 0,0 1 0,0-1 0,0 0 0,0 1 0,0-1 0,-1 0 0,1 0 0,-1 0 0,1 0 0,0 0 0,-1 0 0,0-1 0,1 1 0,-1 0 0,-2 0 0,-26 10 0,0-1 0,0-1 0,-1-2 0,0 0 0,0-3 0,-52 2 0,61-6 0,-4 1 0,0-2 0,-1 0 0,1-2 0,0 0 0,0-2 0,0-1 0,-25-10 0,48 15 0,0 0 0,0 0 0,1-1 0,-1 1 0,1-1 0,-1 0 0,1 1 0,-1-1 0,1 0 0,0 0 0,0-1 0,0 1 0,0 0 0,0-1 0,1 1 0,-1-1 0,1 1 0,0-1 0,-1 0 0,1 0 0,0 0 0,1 1 0,-1-1 0,0 0 0,1 0 0,0 0 0,-1 0 0,1 0 0,1-6 0,0 4 0,0 0 0,0 1 0,1-1 0,0 1 0,0-1 0,0 1 0,0 0 0,0 0 0,1 0 0,0 0 0,0 0 0,0 1 0,0-1 0,1 1 0,-1 0 0,1-1 0,0 2 0,4-4 0,3 1 0,0 0 0,0 1 0,0 0 0,0 1 0,0 0 0,1 1 0,0 0 0,-1 1 0,1 0 0,21 2 0,-11 0 0,0 1 0,-1 2 0,0 0 0,1 1 0,19 8 0,-37-11 0,0 0 0,0 0 0,0 0 0,0 1 0,0 0 0,-1-1 0,1 1 0,-1 0 0,0 1 0,0-1 0,0 0 0,0 1 0,-1 0 0,1 0 0,-1-1 0,2 6 0,-1-1 0,0-1 0,-1 1 0,0 0 0,0 0 0,0 0 0,-1 0 0,0 0 0,-1 9 0,0-14 0,-1-1 0,1 0 0,-1 1 0,1-1 0,-1 0 0,0 0 0,0 1 0,0-1 0,0 0 0,0 0 0,-1 0 0,1 0 0,-1 0 0,1-1 0,-1 1 0,0 0 0,1-1 0,-1 1 0,0-1 0,0 1 0,0-1 0,0 0 0,0 0 0,-1 0 0,1 0 0,0 0 0,0-1 0,-1 1 0,1-1 0,0 1 0,-5-1 0,-10 2 0,0 0 0,0-2 0,-24-2 0,25 2 0,2-1 0,1 0 0,-1 0 0,1-1 0,0-1 0,0 0 0,-23-10 0,33 12 0,1 0 0,-1 0 0,1 0 0,-1-1 0,1 1 0,0-1 0,0 0 0,0 0 0,0 0 0,0 0 0,0 0 0,0 0 0,0 0 0,1 0 0,-1-1 0,1 1 0,0-1 0,0 1 0,0-1 0,0 1 0,0-1 0,0 0 0,1 0 0,-1 1 0,1-1 0,0 0 0,0 0 0,0 1 0,0-1 0,0 0 0,1 0 0,-1 1 0,1-1 0,0 0 0,0 1 0,0-1 0,0 0 0,0 1 0,2-3 0,-1-1 0,1 0 0,0 0 0,0 0 0,0 0 0,1 1 0,-1-1 0,1 1 0,1 0 0,-1 1 0,1-1 0,-1 1 0,2 0 0,-1 0 0,0 0 0,1 0 0,-1 1 0,1 0 0,0 0 0,0 1 0,0 0 0,0 0 0,1 0 0,-1 1 0,0 0 0,1 0 0,-1 0 0,1 1 0,-1 0 0,1 1 0,10 1 0,-14-2 0,-1 1 0,1 0 0,0 0 0,-1 0 0,1 0 0,-1 0 0,1 1 0,-1-1 0,0 1 0,1-1 0,-1 1 0,0 0 0,0 0 0,0 0 0,-1 0 0,1 0 0,0 1 0,-1-1 0,1 0 0,-1 1 0,0-1 0,0 1 0,0-1 0,0 1 0,0 0 0,-1-1 0,1 4 0,1 0 0,-2 0 0,1 1 0,0-1 0,-1 0 0,0 0 0,-1 0 0,1 1 0,-1-1 0,-1 0 0,1 0 0,-3 8 0,0-9 0,1-1 0,-1 1 0,0 0 0,0-1 0,-1 0 0,1 0 0,-1 0 0,0-1 0,0 0 0,-6 4 0,-9 6 0,15-9 0,0 0 0,0-1 0,-1 0 0,1 0 0,-1-1 0,1 1 0,-1-1 0,0 0 0,0-1 0,-11 3 0,15-4 0,-1 0 0,1 0 0,0-1 0,-1 1 0,1 0 0,0-1 0,0 1 0,-1-1 0,1 0 0,0 0 0,0 0 0,0 0 0,0 0 0,0 0 0,0-1 0,0 1 0,0-1 0,0 1 0,1-1 0,-1 0 0,0 1 0,1-1 0,0 0 0,-1 0 0,1 0 0,0 0 0,0-1 0,0 1 0,0 0 0,0-5 0,-18-69 0,16 61 0,1 0 0,-2-1 0,0 2 0,-1-1 0,-1 0 0,0 1 0,-1 0 0,-14-21 0,17 30 0,-1 1 0,1 0 0,-1 0 0,0 1 0,0 0 0,-1 0 0,1 0 0,-1 0 0,-9-3 0,-59-14 0,60 16 0,7 3 0,-1-1 0,1 2 0,-1-1 0,1 1 0,-1 0 0,0 1 0,1-1 0,0 1 0,-1 1 0,1 0 0,0 0 0,-1 0 0,-8 5 0,3-1 0,1 1 0,-1 1 0,1 0 0,1 0 0,0 2 0,-12 11 0,18-18 0,1 1 0,-1-1 0,0 0 0,0 0 0,0 0 0,-1-1 0,1 0 0,-1 0 0,1 0 0,-1 0 0,0-1 0,1 0 0,-10 0 0,-11 0 0,-46-3 0,36 0 0,36 2 0,0 0 0,0-1 0,0 1 0,0 0 0,0 0 0,0 0 0,0 0 0,0 0 0,0 0 0,0 0 0,0 0 0,0 0 0,1 0 0,-1 0 0,0 0 0,0-1 0,0 1 0,0 0 0,-1 0 0,1 0 0,0 0 0,0 0 0,0 0 0,0 0 0,0 0 0,0 0 0,0 0 0,0 0 0,0-1 0,0 1 0,0 0 0,0 0 0,0 0 0,0 0 0,0 0 0,0 0 0,0 0 0,0 0 0,0 0 0,0 0 0,-1 0 0,1 0 0,0 0 0,0 0 0,0 0 0,0 0 0,0 0 0,0 0 0,0 0 0,0 0 0,0 0 0,0 0 0,0 0 0,-1 0 0,1 0 0,0 0 0,0 0 0,0 0 0,0 0 0,0 0 0,10-6 0,18-4 0,9 5 0,-6 1 0,1-2 0,49-15 0,224-55 0,-300 75 0,29-3 0,19-3 0,-51 7 0,0 0 0,0-1 0,1 0 0,-1 1 0,0-1 0,0 0 0,0 0 0,0 0 0,0 0 0,0-1 0,0 1 0,0-1 0,-1 1 0,1-1 0,0 1 0,-1-1 0,2-2 0,-3 4 0,0-1 0,0 0 0,0 1 0,1-1 0,-1 1 0,0-1 0,-1 0 0,1 1 0,0-1 0,0 1 0,0-1 0,0 0 0,0 1 0,0-1 0,-1 1 0,1-1 0,0 1 0,-1-1 0,1 1 0,0-1 0,-1 1 0,1-1 0,0 1 0,-1-1 0,1 1 0,-1 0 0,1-1 0,-1 1 0,1 0 0,-1-1 0,1 1 0,-1 0 0,1 0 0,-1-1 0,0 1 0,1 0 0,-1 0 0,1 0 0,-1 0 0,0 0 0,1 0 0,-2 0 0,-28-5 0,29 5 0,-24-1 0,-1 1 0,1 1 0,-46 8 0,-74 25 0,131-29 0,0 0 0,0 2 0,0-1 0,1 2 0,-14 9 0,11-7 0,-1 0 0,-21 9 0,27-16 0,-1 1 0,-1-1 0,1-1 0,0 0 0,0-1 0,-15 0 0,-75-7 0,101 6 0,0 0 0,-1 0 0,1 0 0,-1 0 0,1-1 0,-1 1 0,1 0 0,-1-1 0,1 1 0,0-1 0,-1 1 0,1-1 0,0 0 0,-1 1 0,1-1 0,0 0 0,0 0 0,0 0 0,0 0 0,0 0 0,0 0 0,0 0 0,0-1 0,0 1 0,0 0 0,1 0 0,-1-1 0,0 1 0,1 0 0,-1-1 0,1 1 0,0-1 0,-1 1 0,1-1 0,0-1 0,0 0 0,1-1 0,-1 1 0,1-1 0,0 1 0,0 0 0,1-1 0,-1 1 0,1 0 0,-1 0 0,1 0 0,0 0 0,0 0 0,0 1 0,4-5 0,-4 6 0,0-1 0,0 1 0,0-1 0,1 1 0,-1 0 0,0 0 0,1 0 0,-1 0 0,1 0 0,-1 1 0,1-1 0,-1 1 0,1 0 0,2-1 0,43 2 0,-30 1 0,36 0 0,-31 0 0,1-1 0,-1 0 0,1-2 0,37-7 0,-14-11 0,-41 15 0,1 0 0,1 1 0,-1 0 0,0 0 0,9-1 0,-8 1 0,-26 3 0,-34 4 0,-36 13 0,45-7 0,-1-3 0,-73 4 0,99-10 0,-1 1 0,-27 6 0,26-4 0,-38 3 0,-40-8 0,-38 2 0,133-1 0,0 1 0,0-1 0,0 1 0,0-1 0,0 1 0,1 0 0,-1 0 0,0 0 0,0 0 0,1 1 0,-1-1 0,1 1 0,-1 0 0,1-1 0,0 1 0,0 0 0,0 0 0,-3 4 0,1 0 0,0 1 0,1 0 0,-1 0 0,1 0 0,-2 11 0,2-10 0,0 1 0,0-1 0,-10 16 0,11-21 0,0 0 0,0-1 0,0 1 0,0-1 0,-1 0 0,1 1 0,-1-1 0,1 0 0,-1-1 0,0 1 0,0 0 0,0-1 0,0 0 0,0 1 0,-4 0 0,-6 0 0,0 0 0,0-1 0,-1 0 0,1-1 0,0-1 0,0 0 0,0-1 0,0 0 0,-17-6 0,6 3 0,-36-3 0,43 5 0,-1 0 0,1-1 0,0-1 0,0 0 0,0-1 0,-28-15 0,-13-5 0,57 26 0,1-1 0,-1 1 0,1 0 0,-1-1 0,1 1 0,-1 0 0,1 0 0,-1-1 0,0 1 0,1 0 0,-1 0 0,1 0 0,-1 0 0,0 0 0,1 0 0,-1 0 0,0 0 0,1 0 0,-1 0 0,1 0 0,-1 0 0,0 0 0,1 0 0,-1 1 0,1-1 0,-1 0 0,1 0 0,-1 1 0,0-1 0,1 0 0,-1 1 0,1-1 0,0 0 0,-1 1 0,1-1 0,-1 1 0,1-1 0,0 1 0,-1-1 0,1 1 0,0-1 0,-1 1 0,1 0 0,0-1 0,0 1 0,0-1 0,-1 1 0,1 0 0,0 0 0,0 1 0,0 0 0,0 0 0,1 1 0,-1-1 0,0 0 0,1 0 0,-1 0 0,1 0 0,0 0 0,0 0 0,0-1 0,0 1 0,2 3 0,4 2 0,0 0 0,0-1 0,1 0 0,0 0 0,0-1 0,17 9 0,29 20 0,-21-10 0,-25-18 0,1 0 0,-1 0 0,-1 0 0,1 1 0,9 11 0,-17-17 0,1 0 0,-1 0 0,1 0 0,0 0 0,0 0 0,-1 0 0,1 0 0,0 0 0,0-1 0,0 1 0,0 0 0,0-1 0,0 1 0,0-1 0,0 1 0,0-1 0,0 1 0,0-1 0,0 0 0,0 1 0,0-1 0,0 0 0,2 0 0,-1 0 0,1-1 0,-1 0 0,0 0 0,0 0 0,0 0 0,0 0 0,-1-1 0,1 1 0,2-3 0,12-7 0,21-9 0,0 2 0,73-24 0,-87 35 0,46-6 0,-15 3 0,-41 8 0,0 0 0,-1 1 0,1 1 0,0 0 0,0 1 0,-1 0 0,23 5 0,-3 2 0,56 23 0,-30-2 0,-50-23 0,0-1 0,1-1 0,0 1 0,-1-2 0,2 1 0,-1-1 0,0 0 0,1-1 0,18 2 0,122-4 0,-67-1 0,-67 4 0,-21 4 0,-35 11 0,25-12 0,0 1 0,0-1 0,0 0 0,0-1 0,-1-1 0,0-1 0,1 0 0,-20 1 0,-116-4 0,67-3 0,72 2 0,0-1 0,0 0 0,0-1 0,0 0 0,1-1 0,-1 0 0,1-1 0,0 0 0,1-1 0,-12-8 0,18 12 0,1 0 0,-1-1 0,1 0 0,0 0 0,0 0 0,0 0 0,0 0 0,1 0 0,-1-1 0,1 1 0,0-1 0,0 1 0,0-1 0,0 0 0,1 0 0,0 0 0,0 0 0,0 0 0,0 0 0,0-1 0,1 1 0,0 0 0,0 0 0,0 0 0,0-1 0,1 1 0,0 0 0,-1 0 0,2 0 0,-1 0 0,0 0 0,1 0 0,0 0 0,-1 1 0,2-1 0,-1 0 0,0 1 0,1 0 0,-1-1 0,1 1 0,0 0 0,0 0 0,0 1 0,1-1 0,-1 1 0,1-1 0,-1 1 0,9-3 0,1 0 0,1 2 0,0-1 0,0 2 0,1 0 0,-1 0 0,1 1 0,-1 1 0,17 2 0,4 2 0,1 1 0,37 11 0,-60-12 0,-1 1 0,0 0 0,-1 1 0,1 0 0,-1 1 0,12 9 0,-9-6 0,0-1 0,27 13 0,24 6 0,-102-23 0,-32-4 0,38 0 0,1 0 0,0-2 0,-1-2 0,1 0 0,-36-10 0,32 0 0,24 9 0,1 1 0,-1-1 0,0 2 0,-12-3 0,-6 1 0,1 0 0,-1-2 0,-38-14 0,58 15 0,9 2 0,16-2 0,26 3 0,291 3 0,-325-1 0,0 1 0,0 0 0,-1 0 0,1 0 0,-1 1 0,15 6 0,-20-8 0,-1 1 0,0 0 0,0 0 0,1 1 0,-1-1 0,0 0 0,0 1 0,0-1 0,0 1 0,-1-1 0,1 1 0,0 0 0,-1 0 0,1 0 0,-1 0 0,0 0 0,1 0 0,-1 0 0,0 1 0,0-1 0,-1 0 0,1 1 0,0-1 0,-1 0 0,1 1 0,-1-1 0,0 1 0,0 2 0,0-3 0,-1 1 0,0-1 0,0 1 0,0-1 0,0 0 0,0 1 0,0-1 0,0 0 0,-1 0 0,1 0 0,-1 0 0,0 0 0,1 0 0,-1-1 0,0 1 0,0 0 0,0-1 0,0 1 0,-1-1 0,1 0 0,0 0 0,-4 1 0,-6 3 0,0 0 0,0-2 0,-13 3 0,-14 0 0,-1-2 0,1-2 0,-71-4 0,18-1 0,25 4 0,-75-2 0,130-1 0,0-1 0,0 0 0,0 0 0,-20-9 0,22 7 0,-1 1 0,0 0 0,0 1 0,0 0 0,-19-2 0,-68 6 0,-13-2 0,109 1 0,0 0 0,0 0 0,0-1 0,0 1 0,0-1 0,0 1 0,0-1 0,0 0 0,0 1 0,1-1 0,-1 0 0,0 0 0,0-1 0,1 1 0,-1 0 0,1 0 0,-1-1 0,1 1 0,0-1 0,-1 0 0,1 1 0,0-1 0,0 0 0,-1-2 0,0-3 0,0 0 0,0 0 0,0-1 0,1 1 0,0-11 0,0 11 0,0 0 0,0-1 0,0 1 0,-1 0 0,-2-8 0,1 9 0,-1-1 0,1 1 0,-1 0 0,0 1 0,-1-1 0,1 1 0,-1 0 0,-11-9 0,14 12 0,0 0 0,-1 0 0,0 1 0,1-1 0,-1 0 0,0 1 0,0 0 0,0 0 0,0 0 0,0 0 0,0 0 0,0 1 0,0-1 0,-1 1 0,1 0 0,0 0 0,0 0 0,0 0 0,0 1 0,-1-1 0,-4 3 0,6-2 0,0-1 0,0 1 0,0 0 0,0 1 0,0-1 0,0 0 0,1 0 0,-1 1 0,1-1 0,-1 1 0,1-1 0,-1 1 0,1 0 0,0 0 0,0 0 0,0-1 0,0 1 0,0 0 0,0 0 0,1 0 0,-1 0 0,0 1 0,1-1 0,0 0 0,0 0 0,-1 0 0,1 0 0,0 0 0,1 0 0,-1 1 0,0-1 0,1 0 0,0 2 0,0 2 0,1 0 0,0-1 0,0 0 0,0 1 0,1-1 0,-1 0 0,1 0 0,0 0 0,1 0 0,0-1 0,4 5 0,2-1 0,1 0 0,0-2 0,0 1 0,0-1 0,1-1 0,0 0 0,18 5 0,38 17 0,-45-16 0,0 0 0,39 11 0,-74-26 0,1 0 0,1-1 0,-1-1 0,1 1 0,0-2 0,0 0 0,0 0 0,-12-12 0,-72-82 0,38 38 0,56 63 0,0 0 0,-1 0 0,1 0 0,0 0 0,0 0 0,0 0 0,0 0 0,0 0 0,-1 0 0,1 0 0,0 0 0,0 0 0,0 0 0,0 0 0,0 0 0,-1 0 0,1 0 0,0 0 0,0 0 0,0 0 0,0 0 0,0 0 0,-1 0 0,1 0 0,0 0 0,0 0 0,0 1 0,0-1 0,0 0 0,0 0 0,0 0 0,-1 0 0,1 0 0,0 0 0,0 0 0,0 0 0,0 1 0,0-1 0,0 0 0,0 0 0,0 0 0,0 0 0,0 0 0,0 1 0,0-1 0,0 0 0,0 0 0,0 0 0,0 0 0,0 0 0,0 1 0,0-1 0,0 0 0,0 0 0,0 0 0,0 0 0,0 0 0,0 0 0,0 1 0,0-1 0,0 0 0,0 0 0,0 0 0,0 0 0,0 0 0,1 0 0,-1 1 0,1 22 0,11 28 0,-9-44 0,0-1 0,0 1 0,0-1 0,1 0 0,0 0 0,6 7 0,-9-12 0,0 0 0,0 0 0,0-1 0,0 1 0,0 0 0,0 0 0,0-1 0,0 1 0,0-1 0,1 1 0,-1-1 0,0 1 0,0-1 0,0 0 0,1 0 0,-1 1 0,0-1 0,0 0 0,1 0 0,-1 0 0,0 0 0,0 0 0,1-1 0,-1 1 0,0 0 0,0-1 0,0 1 0,1-1 0,-1 1 0,0-1 0,0 1 0,0-1 0,0 0 0,0 1 0,0-1 0,0 0 0,0 0 0,0 0 0,-1 0 0,1 0 0,1-2 0,5-3 0,1-1 0,-1 1 0,1 0 0,0 1 0,1 0 0,-1 1 0,1-1 0,0 2 0,0-1 0,18-4 0,7 1 0,56-7 0,-79 13 0,36-4 0,87-20 0,-105 18 0,0 1 0,1 1 0,40 0 0,92 6 0,-55 2 0,1923-3 0,-2000-2 0,-1-1 0,0-1 0,37-11 0,-36 7 0,1 2 0,56-4 0,-36 9 0,-16 2 0,1-3 0,56-8 0,-41 3 0,0 2 0,-1 3 0,67 4 0,-17 0 0,-1-3 0,104 3 0,-201-2 0,1 0 0,-1 1 0,0-1 0,0 0 0,0 1 0,0 0 0,0-1 0,0 1 0,0 0 0,0 0 0,0 0 0,2 2 0,-4-3 0,1 1 0,-1-1 0,1 1 0,-1-1 0,0 1 0,1-1 0,-1 1 0,1-1 0,-1 1 0,0 0 0,0-1 0,1 1 0,-1 0 0,0-1 0,0 1 0,0 0 0,0-1 0,0 1 0,0 0 0,0 0 0,0-1 0,0 1 0,0 0 0,0 0 0,-1 1 0,0 0 0,0 0 0,-1 0 0,1 0 0,0 0 0,-1 0 0,1-1 0,-1 1 0,1 0 0,-1-1 0,0 1 0,0-1 0,0 0 0,0 0 0,0 0 0,0 0 0,0 0 0,0 0 0,0 0 0,-3 0 0,-32 6 0,-1-1 0,0-3 0,0 0 0,0-3 0,-39-4 0,-9 1 0,-266-11 0,-28 5 0,346 9 0,29 0 0,2-1 0,0 1 0,0 0 0,0 0 0,0 0 0,1 0 0,-1 1 0,0-1 0,0 1 0,1 0 0,-1-1 0,0 1 0,1 1 0,-1-1 0,-2 2 0,4-3 0,1 1 0,0 0 0,0-1 0,0 1 0,0-1 0,0 1 0,0-1 0,0 1 0,0 0 0,0-1 0,0 1 0,0-1 0,0 1 0,1-1 0,-1 1 0,0-1 0,0 1 0,1-1 0,-1 1 0,0-1 0,0 1 0,1-1 0,-1 1 0,1-1 0,-1 1 0,0-1 0,1 0 0,-1 1 0,1-1 0,-1 0 0,1 1 0,-1-1 0,1 0 0,-1 0 0,1 1 0,0-1 0,21 11 0,1-6 0,0 0 0,0-2 0,0-1 0,1-1 0,-1-1 0,33-3 0,14 0 0,367 3 0,-406 2 0,0 1 0,-1 2 0,39 10 0,29 6 0,-45-12 0,80 25 0,-132-34 0,1 1 0,0-1 0,0 1 0,-1 0 0,1-1 0,0 1 0,-1 0 0,1 0 0,-1 0 0,1 0 0,-1 0 0,1 0 0,-1 1 0,0-1 0,0 0 0,0 1 0,0-1 0,0 1 0,0-1 0,0 1 0,0-1 0,0 1 0,-1 0 0,1 0 0,0-1 0,-1 1 0,0 0 0,1 0 0,-1-1 0,0 1 0,0 2 0,-1-2 0,1 1 0,-1-1 0,1 0 0,-1 0 0,0 0 0,0 1 0,0-1 0,-1 0 0,1 0 0,0 0 0,-1 0 0,1-1 0,-1 1 0,0 0 0,1-1 0,-1 1 0,0-1 0,0 1 0,0-1 0,0 0 0,0 0 0,-1 0 0,-3 1 0,-21 7 0,-1-2 0,0-1 0,0-1 0,-34 1 0,-119-4 0,142-2 0,3-3 0,1-1 0,-54-13 0,48 9 0,-51-6 0,62 11 0,2-2 0,-37-10 0,-31-6 0,24 16 0,65 5 0,8 0 0,578 2 0,-315-3 0,-260 1 0,-1 0 0,1 0 0,0-1 0,0 1 0,0-1 0,-1 0 0,1 0 0,0 0 0,6-3 0,-7 3 0,-1-1 0,0 0 0,0 1 0,-1-1 0,1 0 0,0 0 0,-1 0 0,1 0 0,-1 0 0,1-1 0,-1 1 0,0 0 0,0-1 0,0 1 0,1-5 0,-1 4 0,0 1 0,0-1 0,0 0 0,1 0 0,-1 1 0,1-1 0,0 1 0,0-1 0,0 1 0,0 0 0,0 0 0,0 0 0,0 0 0,1 0 0,-1 0 0,1 0 0,0 1 0,-1-1 0,1 1 0,0 0 0,0 0 0,0 0 0,0 0 0,3 0 0,-25 3 0,0-1 0,-28-2 0,5 1 0,1 3 0,0 2 0,0 1 0,-60 18 0,66-14 0,-1-3 0,-1-1 0,1-1 0,-41 0 0,-26-4 0,-98-4 0,139-8 0,45 7 0,0 1 0,-27-2 0,-310 5 0,332 2 0,-1 0 0,1 1 0,0 2 0,-25 7 0,-28 6 0,11-7 0,-71 16 0,24-6 0,59-13 0,-131 15 0,44-13 0,90-8 0,-50 8 0,46-3 0,0-4 0,-73-3 0,54-1 0,59 0 0,1-1 0,0-1 0,-1 0 0,1 0 0,1-1 0,-1-1 0,0 0 0,1-1 0,-15-9 0,7 4 0,-35-14 0,39 17 0,27 4 0,41 5 0,-41 0 0,-10-1 0,14-1 0,1 2 0,-1 0 0,0 1 0,0 0 0,0 1 0,23 8 0,167 56 0,-199-65 0,121 26 0,-113-26 0,-1 0 0,1-1 0,0-1 0,0-1 0,-1 0 0,28-5 0,-38 5 0,0-1 0,0 1 0,0-1 0,0 1 0,-1-1 0,1-1 0,0 1 0,-1 0 0,0-1 0,0 0 0,1 0 0,-1 0 0,-1 0 0,1 0 0,0 0 0,-1-1 0,0 1 0,0-1 0,2-5 0,-3 7 0,0 0 0,-1 0 0,1-1 0,-1 1 0,1 0 0,-1 0 0,0-1 0,0 1 0,0 0 0,0-1 0,-1 1 0,1 0 0,-1 0 0,1-1 0,-1 1 0,0 0 0,0 0 0,0 0 0,0 0 0,0 0 0,0 0 0,-1 0 0,1 0 0,-1 0 0,1 1 0,-1-1 0,1 0 0,-1 1 0,0 0 0,0-1 0,0 1 0,0 0 0,0 0 0,0 0 0,0 0 0,-3 0 0,-5-3 0,0 1 0,-1 0 0,0 1 0,1 0 0,-1 0 0,-20 1 0,-1 2 0,-33 4 0,58-3 0,0 0 0,0 0 0,0 0 0,0 1 0,0 0 0,-11 6 0,14-6 0,-1 0 0,0-1 0,0 1 0,0-1 0,0 0 0,0-1 0,-1 1 0,1-1 0,0 0 0,-1 0 0,1-1 0,-1 1 0,-7-2 0,-197-43 0,113 22 0,74 15 0,-1 1 0,-1 1 0,-39-2 0,47 7 0,-152 2 0,162-1 0,-1 1 0,0 0 0,1 1 0,0-1 0,-14 8 0,-26 8 0,28-15 0,0-1 0,-1 0 0,-30-3 0,32 0 0,0 1 0,0 0 0,-1 2 0,-18 3 0,29-2 0,0 0 0,0 0 0,1 1 0,-10 5 0,-14 7 0,-9 5 0,33-17 0,0 0 0,0 0 0,-1 0 0,1-1 0,-1 0 0,0-1 0,-10 3 0,-3-4 0,1 0 0,0-2 0,-1 0 0,1-1 0,0-2 0,-26-6 0,27 6 0,10 1 0,0 0 0,-1 0 0,1-1 0,-9-5 0,10 4 0,0 1 0,0 1 0,-1-1 0,1 1 0,-13-2 0,-11 2 0,19 2 0,-1 0 0,1-1 0,0 0 0,-15-5 0,25 6 0,1 0 0,0 1 0,-1-1 0,1 0 0,0-1 0,0 1 0,0 0 0,0-1 0,0 1 0,0-1 0,0 1 0,0-1 0,1 0 0,-1 0 0,1 0 0,-1 0 0,1 0 0,0 0 0,-1 0 0,1 0 0,1-1 0,-1 1 0,0 0 0,0-1 0,1 1 0,-1-1 0,1 1 0,0-4 0,0 0 0,1 0 0,1 0 0,-1 0 0,1 0 0,0 1 0,0-1 0,6-10 0,7-22 0,-13 27 0,0 0 0,0 0 0,-1 0 0,-1-16 0,0 24 0,0 1 0,0-1 0,-1 0 0,1 1 0,-1-1 0,0 1 0,0-1 0,0 1 0,0-1 0,0 1 0,-2-3 0,3 4 0,-1 0 0,0 0 0,0 1 0,0-1 0,0 0 0,0 0 0,0 1 0,0-1 0,0 1 0,0-1 0,0 1 0,0-1 0,0 1 0,-1 0 0,1-1 0,0 1 0,0 0 0,0 0 0,-1 0 0,1 0 0,0 0 0,0 0 0,0 0 0,0 1 0,-2-1 0,1 1 0,1-1 0,-1 1 0,1-1 0,-1 1 0,1 0 0,-1 0 0,1 0 0,0-1 0,-1 1 0,1 1 0,0-1 0,0 0 0,0 0 0,0 0 0,0 0 0,0 1 0,0-1 0,0 1 0,0-1 0,0 0 0,1 1 0,-1-1 0,1 1 0,-1 0 0,1-1 0,0 1 0,0-1 0,-1 1 0,1 0 0,0-1 0,0 1 0,1-1 0,-1 1 0,0 0 0,1 2 0,0 3 0,1-1 0,0 1 0,0-1 0,0 0 0,1 0 0,-1 1 0,7 7 0,0-2 0,0-1 0,2 0 0,-1-1 0,1 0 0,18 12 0,-15-11 0,0 0 0,-1 1 0,15 16 0,-3-2 0,-21-23 0,0 0 0,0 0 0,-1 0 0,1 0 0,-1 1 0,0 0 0,0-1 0,0 1 0,-1 0 0,0 1 0,1-1 0,-1 0 0,0 1 0,-1-1 0,1 1 0,0 5 0,-2-9 0,0 0 0,0 0 0,0 0 0,0 0 0,0 0 0,-1 0 0,1 1 0,0-1 0,-1 0 0,1 0 0,0 0 0,-1 0 0,1 0 0,-1 0 0,0 0 0,1 0 0,-1 0 0,0-1 0,0 1 0,1 0 0,-1 0 0,0 0 0,0-1 0,0 1 0,0-1 0,0 1 0,0 0 0,0-1 0,0 0 0,0 1 0,0-1 0,0 0 0,-1 1 0,1-1 0,0 0 0,0 0 0,0 0 0,0 0 0,0 0 0,-1 0 0,1 0 0,0-1 0,0 1 0,0 0 0,-2-1 0,-2-1 0,-1 1 0,1-1 0,0 0 0,0 0 0,0 0 0,0-1 0,0 0 0,-5-3 0,-36-42 108,36 36-599,-1 0 0,-19-15 0,14 15-6335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6:25.088"/>
    </inkml:context>
    <inkml:brush xml:id="br0">
      <inkml:brushProperty name="width" value="0.2" units="cm"/>
      <inkml:brushProperty name="height" value="0.2" units="cm"/>
    </inkml:brush>
  </inkml:definitions>
  <inkml:trace contextRef="#ctx0" brushRef="#br0">1 0 24440,'4703'0'0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6:40.865"/>
    </inkml:context>
    <inkml:brush xml:id="br0">
      <inkml:brushProperty name="width" value="0.2" units="cm"/>
      <inkml:brushProperty name="height" value="0.2" units="cm"/>
    </inkml:brush>
  </inkml:definitions>
  <inkml:trace contextRef="#ctx0" brushRef="#br0">1 8 24510,'4671'0'0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2T19:36:52.332"/>
    </inkml:context>
    <inkml:brush xml:id="br0">
      <inkml:brushProperty name="width" value="0.2" units="cm"/>
      <inkml:brushProperty name="height" value="0.2" units="cm"/>
    </inkml:brush>
  </inkml:definitions>
  <inkml:trace contextRef="#ctx0" brushRef="#br0">0 82 24494,'983'-82'0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6:50.009"/>
    </inkml:context>
    <inkml:brush xml:id="br0">
      <inkml:brushProperty name="width" value="0.05" units="cm"/>
      <inkml:brushProperty name="height" value="0.05" units="cm"/>
    </inkml:brush>
  </inkml:definitions>
  <inkml:trace contextRef="#ctx0" brushRef="#br0">1353 25 24119,'-1352'-25'0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10.017"/>
    </inkml:context>
    <inkml:brush xml:id="br0">
      <inkml:brushProperty name="width" value="0.05" units="cm"/>
      <inkml:brushProperty name="height" value="0.05" units="cm"/>
    </inkml:brush>
  </inkml:definitions>
  <inkml:trace contextRef="#ctx0" brushRef="#br0">2075 70 24347,'-2074'-70'0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46.172"/>
    </inkml:context>
    <inkml:brush xml:id="br0">
      <inkml:brushProperty name="width" value="0.05" units="cm"/>
      <inkml:brushProperty name="height" value="0.05" units="cm"/>
    </inkml:brush>
  </inkml:definitions>
  <inkml:trace contextRef="#ctx0" brushRef="#br0">158 177 24575,'114'-2'0,"123"5"0,-236-3 0,0 0 0,1 0 0,-1 0 0,0 0 0,1 0 0,-1 0 0,0 1 0,1-1 0,-1 1 0,0-1 0,0 1 0,1-1 0,-1 1 0,0 0 0,0-1 0,0 1 0,0 0 0,2 1 0,-7 5 0,-14-3 0,-52 1 0,-105-5 0,64-3 0,75 5 0,25-1 0,0 0 0,0-1 0,0 0 0,0-1 0,0 0 0,1-1 0,-12-2 0,20 3 0,1 1 0,0-1 0,0 0 0,0 1 0,-1-1 0,1 0 0,0 0 0,0 0 0,0 1 0,0-1 0,0 0 0,1 0 0,-1-1 0,0 1 0,0 0 0,1 0 0,-1 0 0,1 0 0,-1-1 0,1 1 0,-1-2 0,0 0 0,1 0 0,0 0 0,0 0 0,0 0 0,0 0 0,0 0 0,1 0 0,-1 0 0,2-4 0,2-5 0,1 0 0,0 1 0,10-17 0,-5 9 0,9-18 0,-18 35 0,-1 1 0,1-1 0,0 1 0,0 0 0,0 0 0,1 0 0,-1-1 0,0 1 0,0 0 0,1 0 0,-1 0 0,0 1 0,1-1 0,-1 0 0,1 1 0,-1-1 0,1 0 0,0 1 0,1-1 0,-1 1 0,-1 1 0,0-1 0,0 1 0,0-1 0,0 1 0,0-1 0,0 1 0,0-1 0,0 1 0,0 0 0,0 0 0,0-1 0,0 1 0,-1 0 0,1 0 0,0 0 0,0 0 0,-1 0 0,1 0 0,-1 0 0,1 0 0,-1 0 0,1 1 0,-1-1 0,0 0 0,1 0 0,-1 0 0,0 0 0,0 1 0,0 0 0,3 43 0,-3-40 0,3 42 0,2-1 0,18 78 0,-22-122 0,0 4 0,0 1 0,1 0 0,0-1 0,0 1 0,1-1 0,-1 0 0,1 0 0,7 10 0,-10-16 0,0 0 0,0 0 0,0 0 0,0 1 0,1-1 0,-1 0 0,0 0 0,0 0 0,0 0 0,0 0 0,0 0 0,0 0 0,0 0 0,0 0 0,1 0 0,-1 0 0,0 0 0,0 0 0,0 0 0,0 1 0,0-1 0,0 0 0,1 0 0,-1 0 0,0 0 0,0 0 0,0 0 0,0-1 0,0 1 0,0 0 0,0 0 0,1 0 0,-1 0 0,0 0 0,0 0 0,0 0 0,0 0 0,0 0 0,0 0 0,0 0 0,1 0 0,-1 0 0,0 0 0,0 0 0,0-1 0,0 1 0,0 0 0,0 0 0,0 0 0,0 0 0,0 0 0,0 0 0,0 0 0,0-1 0,0 1 0,2-12 0,-2-12 0,-14-12-1365,4 19-5461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6T12:37:17.004"/>
    </inkml:context>
    <inkml:brush xml:id="br0">
      <inkml:brushProperty name="width" value="0.05" units="cm"/>
      <inkml:brushProperty name="height" value="0.05" units="cm"/>
    </inkml:brush>
  </inkml:definitions>
  <inkml:trace contextRef="#ctx0" brushRef="#br0">0 23 24575,'49'19'0,"-17"-12"0,0 1 0,0 2 0,38 17 0,-55-22 0,0 0 0,0 0 0,0-2 0,0 0 0,31 2 0,82-6 0,-55-1 0,-55 1 0,0-1 0,30-7 0,-29 5 0,0 1 0,22-2 0,84 7 0,53-4 0,-166 0 0,0 0 0,0-1 0,-1-1 0,21-8 0,-22 8 0,1 0 0,0 0 0,0 1 0,1 0 0,17-2 0,295 3 0,-158 5 0,-141-3 0,0-1 0,0-1 0,49-10 0,-55 8 0,0 2 0,1 0 0,29 1 0,-30 1 0,0-1 0,0 0 0,31-7 0,9-3-1365,-41 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EF81C-F93C-49E3-BE9F-53D378E91CCE}" type="datetimeFigureOut">
              <a:rPr lang="it-IT" smtClean="0"/>
              <a:t>22/10/2025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EC64F-1221-4732-A241-FED72EB78185}" type="slidenum">
              <a:rPr lang="it-IT" smtClean="0"/>
              <a:t>‹N›</a:t>
            </a:fld>
            <a:endParaRPr lang="it-IT"/>
          </a:p>
        </p:txBody>
      </p:sp>
    </p:spTree>
    <p:extLst>
      <p:ext uri="{BB962C8B-B14F-4D97-AF65-F5344CB8AC3E}">
        <p14:creationId xmlns:p14="http://schemas.microsoft.com/office/powerpoint/2010/main" val="137676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6EC64F-1221-4732-A241-FED72EB78185}" type="slidenum">
              <a:rPr lang="it-IT" smtClean="0"/>
              <a:t>10</a:t>
            </a:fld>
            <a:endParaRPr lang="it-IT"/>
          </a:p>
        </p:txBody>
      </p:sp>
    </p:spTree>
    <p:extLst>
      <p:ext uri="{BB962C8B-B14F-4D97-AF65-F5344CB8AC3E}">
        <p14:creationId xmlns:p14="http://schemas.microsoft.com/office/powerpoint/2010/main" val="296729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3C6EBC6-C4D5-40C8-B982-320BF380DF13}" type="datetimeFigureOut">
              <a:rPr lang="it-IT" smtClean="0"/>
              <a:t>22/10/2025</a:t>
            </a:fld>
            <a:endParaRPr lang="it-IT"/>
          </a:p>
        </p:txBody>
      </p:sp>
      <p:sp>
        <p:nvSpPr>
          <p:cNvPr id="5" name="Footer Placeholder 4"/>
          <p:cNvSpPr>
            <a:spLocks noGrp="1"/>
          </p:cNvSpPr>
          <p:nvPr>
            <p:ph type="ftr" sz="quarter" idx="11"/>
          </p:nvPr>
        </p:nvSpPr>
        <p:spPr>
          <a:xfrm>
            <a:off x="2416500" y="329307"/>
            <a:ext cx="4973915"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53AC579B-4F42-42A6-A58C-234F940B0EA3}" type="slidenum">
              <a:rPr lang="it-IT" smtClean="0"/>
              <a:t>‹N›</a:t>
            </a:fld>
            <a:endParaRPr lang="it-I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329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3C6EBC6-C4D5-40C8-B982-320BF380DF13}" type="datetimeFigureOut">
              <a:rPr lang="it-IT" smtClean="0"/>
              <a:t>22/10/2025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AC579B-4F42-42A6-A58C-234F940B0EA3}" type="slidenum">
              <a:rPr lang="it-IT" smtClean="0"/>
              <a:t>‹N›</a:t>
            </a:fld>
            <a:endParaRPr lang="it-I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80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3C6EBC6-C4D5-40C8-B982-320BF380DF13}" type="datetimeFigureOut">
              <a:rPr lang="it-IT" smtClean="0"/>
              <a:t>22/10/2025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AC579B-4F42-42A6-A58C-234F940B0EA3}" type="slidenum">
              <a:rPr lang="it-IT" smtClean="0"/>
              <a:t>‹N›</a:t>
            </a:fld>
            <a:endParaRPr lang="it-I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853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3C6EBC6-C4D5-40C8-B982-320BF380DF13}" type="datetimeFigureOut">
              <a:rPr lang="it-IT" smtClean="0"/>
              <a:t>22/10/2025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AC579B-4F42-42A6-A58C-234F940B0EA3}" type="slidenum">
              <a:rPr lang="it-IT" smtClean="0"/>
              <a:t>‹N›</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01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3C6EBC6-C4D5-40C8-B982-320BF380DF13}" type="datetimeFigureOut">
              <a:rPr lang="it-IT" smtClean="0"/>
              <a:t>22/10/2025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AC579B-4F42-42A6-A58C-234F940B0EA3}" type="slidenum">
              <a:rPr lang="it-IT" smtClean="0"/>
              <a:t>‹N›</a:t>
            </a:fld>
            <a:endParaRPr lang="it-I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240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3C6EBC6-C4D5-40C8-B982-320BF380DF13}" type="datetimeFigureOut">
              <a:rPr lang="it-IT" smtClean="0"/>
              <a:t>22/10/2025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AC579B-4F42-42A6-A58C-234F940B0EA3}" type="slidenum">
              <a:rPr lang="it-IT" smtClean="0"/>
              <a:t>‹N›</a:t>
            </a:fld>
            <a:endParaRPr lang="it-I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7334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3C6EBC6-C4D5-40C8-B982-320BF380DF13}" type="datetimeFigureOut">
              <a:rPr lang="it-IT" smtClean="0"/>
              <a:t>22/10/2025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3AC579B-4F42-42A6-A58C-234F940B0EA3}" type="slidenum">
              <a:rPr lang="it-IT" smtClean="0"/>
              <a:t>‹N›</a:t>
            </a:fld>
            <a:endParaRPr lang="it-I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41421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3C6EBC6-C4D5-40C8-B982-320BF380DF13}" type="datetimeFigureOut">
              <a:rPr lang="it-IT" smtClean="0"/>
              <a:t>22/10/2025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3AC579B-4F42-42A6-A58C-234F940B0EA3}" type="slidenum">
              <a:rPr lang="it-IT" smtClean="0"/>
              <a:t>‹N›</a:t>
            </a:fld>
            <a:endParaRPr lang="it-I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706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6EBC6-C4D5-40C8-B982-320BF380DF13}" type="datetimeFigureOut">
              <a:rPr lang="it-IT" smtClean="0"/>
              <a:t>22/10/2025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3AC579B-4F42-42A6-A58C-234F940B0EA3}" type="slidenum">
              <a:rPr lang="it-IT" smtClean="0"/>
              <a:t>‹N›</a:t>
            </a:fld>
            <a:endParaRPr lang="it-IT"/>
          </a:p>
        </p:txBody>
      </p:sp>
    </p:spTree>
    <p:extLst>
      <p:ext uri="{BB962C8B-B14F-4D97-AF65-F5344CB8AC3E}">
        <p14:creationId xmlns:p14="http://schemas.microsoft.com/office/powerpoint/2010/main" val="253980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3C6EBC6-C4D5-40C8-B982-320BF380DF13}" type="datetimeFigureOut">
              <a:rPr lang="it-IT" smtClean="0"/>
              <a:t>22/10/2025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AC579B-4F42-42A6-A58C-234F940B0EA3}" type="slidenum">
              <a:rPr lang="it-IT" smtClean="0"/>
              <a:t>‹N›</a:t>
            </a:fld>
            <a:endParaRPr lang="it-I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09170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3C6EBC6-C4D5-40C8-B982-320BF380DF13}" type="datetimeFigureOut">
              <a:rPr lang="it-IT" smtClean="0"/>
              <a:t>22/10/2025</a:t>
            </a:fld>
            <a:endParaRPr lang="it-IT"/>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53AC579B-4F42-42A6-A58C-234F940B0EA3}" type="slidenum">
              <a:rPr lang="it-IT" smtClean="0"/>
              <a:t>‹N›</a:t>
            </a:fld>
            <a:endParaRPr lang="it-I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456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3C6EBC6-C4D5-40C8-B982-320BF380DF13}" type="datetimeFigureOut">
              <a:rPr lang="it-IT" smtClean="0"/>
              <a:t>22/10/2025</a:t>
            </a:fld>
            <a:endParaRPr lang="it-I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3AC579B-4F42-42A6-A58C-234F940B0EA3}" type="slidenum">
              <a:rPr lang="it-IT" smtClean="0"/>
              <a:t>‹N›</a:t>
            </a:fld>
            <a:endParaRPr lang="it-I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09907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222501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19.png"/><Relationship Id="rId21" Type="http://schemas.openxmlformats.org/officeDocument/2006/relationships/image" Target="../media/image11.png"/><Relationship Id="rId34" Type="http://schemas.openxmlformats.org/officeDocument/2006/relationships/customXml" Target="../ink/ink20.xml"/><Relationship Id="rId42" Type="http://schemas.openxmlformats.org/officeDocument/2006/relationships/customXml" Target="../ink/ink25.xml"/><Relationship Id="rId47" Type="http://schemas.openxmlformats.org/officeDocument/2006/relationships/customXml" Target="../ink/ink28.xml"/><Relationship Id="rId7" Type="http://schemas.openxmlformats.org/officeDocument/2006/relationships/image" Target="../media/image5.png"/><Relationship Id="rId2" Type="http://schemas.openxmlformats.org/officeDocument/2006/relationships/image" Target="../media/image2.png"/><Relationship Id="rId16" Type="http://schemas.openxmlformats.org/officeDocument/2006/relationships/customXml" Target="../ink/ink11.xml"/><Relationship Id="rId29"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7.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18.png"/><Relationship Id="rId40" Type="http://schemas.openxmlformats.org/officeDocument/2006/relationships/customXml" Target="../ink/ink24.xml"/><Relationship Id="rId45" Type="http://schemas.openxmlformats.org/officeDocument/2006/relationships/customXml" Target="../ink/ink27.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2.png"/><Relationship Id="rId28" Type="http://schemas.openxmlformats.org/officeDocument/2006/relationships/customXml" Target="../ink/ink17.xml"/><Relationship Id="rId36" Type="http://schemas.openxmlformats.org/officeDocument/2006/relationships/customXml" Target="../ink/ink22.xml"/><Relationship Id="rId10" Type="http://schemas.openxmlformats.org/officeDocument/2006/relationships/customXml" Target="../ink/ink8.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customXml" Target="../ink/ink26.xml"/><Relationship Id="rId4" Type="http://schemas.openxmlformats.org/officeDocument/2006/relationships/customXml" Target="../ink/ink5.xml"/><Relationship Id="rId9" Type="http://schemas.openxmlformats.org/officeDocument/2006/relationships/image" Target="../media/image6.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4.png"/><Relationship Id="rId30" Type="http://schemas.openxmlformats.org/officeDocument/2006/relationships/customXml" Target="../ink/ink18.xml"/><Relationship Id="rId35" Type="http://schemas.openxmlformats.org/officeDocument/2006/relationships/customXml" Target="../ink/ink21.xml"/><Relationship Id="rId43" Type="http://schemas.openxmlformats.org/officeDocument/2006/relationships/image" Target="../media/image21.png"/><Relationship Id="rId48" Type="http://schemas.openxmlformats.org/officeDocument/2006/relationships/image" Target="../media/image23.png"/><Relationship Id="rId8" Type="http://schemas.openxmlformats.org/officeDocument/2006/relationships/customXml" Target="../ink/ink7.xml"/><Relationship Id="rId3" Type="http://schemas.openxmlformats.org/officeDocument/2006/relationships/image" Target="../media/image3.png"/><Relationship Id="rId12" Type="http://schemas.openxmlformats.org/officeDocument/2006/relationships/customXml" Target="../ink/ink9.xml"/><Relationship Id="rId17" Type="http://schemas.openxmlformats.org/officeDocument/2006/relationships/image" Target="../media/image1.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23.xml"/><Relationship Id="rId46" Type="http://schemas.openxmlformats.org/officeDocument/2006/relationships/image" Target="../media/image22.png"/><Relationship Id="rId20" Type="http://schemas.openxmlformats.org/officeDocument/2006/relationships/customXml" Target="../ink/ink13.xml"/><Relationship Id="rId41"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240.png"/><Relationship Id="rId18" Type="http://schemas.openxmlformats.org/officeDocument/2006/relationships/customXml" Target="../ink/ink36.xml"/><Relationship Id="rId3" Type="http://schemas.openxmlformats.org/officeDocument/2006/relationships/image" Target="../media/image25.png"/><Relationship Id="rId21" Type="http://schemas.openxmlformats.org/officeDocument/2006/relationships/image" Target="../media/image28.png"/><Relationship Id="rId7" Type="http://schemas.openxmlformats.org/officeDocument/2006/relationships/image" Target="../media/image220.png"/><Relationship Id="rId12" Type="http://schemas.openxmlformats.org/officeDocument/2006/relationships/customXml" Target="../ink/ink33.xml"/><Relationship Id="rId17" Type="http://schemas.openxmlformats.org/officeDocument/2006/relationships/image" Target="../media/image21.png"/><Relationship Id="rId25" Type="http://schemas.openxmlformats.org/officeDocument/2006/relationships/image" Target="../media/image30.png"/><Relationship Id="rId2" Type="http://schemas.openxmlformats.org/officeDocument/2006/relationships/image" Target="../media/image24.png"/><Relationship Id="rId16" Type="http://schemas.openxmlformats.org/officeDocument/2006/relationships/customXml" Target="../ink/ink35.xml"/><Relationship Id="rId20" Type="http://schemas.openxmlformats.org/officeDocument/2006/relationships/customXml" Target="../ink/ink37.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1.png"/><Relationship Id="rId24" Type="http://schemas.openxmlformats.org/officeDocument/2006/relationships/customXml" Target="../ink/ink39.xml"/><Relationship Id="rId5" Type="http://schemas.openxmlformats.org/officeDocument/2006/relationships/image" Target="../media/image26.png"/><Relationship Id="rId15" Type="http://schemas.openxmlformats.org/officeDocument/2006/relationships/image" Target="../media/image250.png"/><Relationship Id="rId23" Type="http://schemas.openxmlformats.org/officeDocument/2006/relationships/image" Target="../media/image29.png"/><Relationship Id="rId10" Type="http://schemas.openxmlformats.org/officeDocument/2006/relationships/customXml" Target="../ink/ink32.xml"/><Relationship Id="rId19" Type="http://schemas.openxmlformats.org/officeDocument/2006/relationships/image" Target="../media/image27.png"/><Relationship Id="rId4" Type="http://schemas.openxmlformats.org/officeDocument/2006/relationships/customXml" Target="../ink/ink29.xml"/><Relationship Id="rId9" Type="http://schemas.openxmlformats.org/officeDocument/2006/relationships/image" Target="../media/image230.png"/><Relationship Id="rId14" Type="http://schemas.openxmlformats.org/officeDocument/2006/relationships/customXml" Target="../ink/ink34.xml"/><Relationship Id="rId22" Type="http://schemas.openxmlformats.org/officeDocument/2006/relationships/customXml" Target="../ink/ink38.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customXml" Target="../ink/ink44.xml"/><Relationship Id="rId3" Type="http://schemas.openxmlformats.org/officeDocument/2006/relationships/slideLayout" Target="../slideLayouts/slideLayout1.xml"/><Relationship Id="rId7" Type="http://schemas.openxmlformats.org/officeDocument/2006/relationships/customXml" Target="../ink/ink41.xml"/><Relationship Id="rId12" Type="http://schemas.openxmlformats.org/officeDocument/2006/relationships/image" Target="../media/image32.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270.png"/><Relationship Id="rId11" Type="http://schemas.openxmlformats.org/officeDocument/2006/relationships/customXml" Target="../ink/ink43.xml"/><Relationship Id="rId5" Type="http://schemas.openxmlformats.org/officeDocument/2006/relationships/customXml" Target="../ink/ink40.xml"/><Relationship Id="rId10"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customXml" Target="../ink/ink42.xml"/><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290.png"/><Relationship Id="rId18" Type="http://schemas.openxmlformats.org/officeDocument/2006/relationships/customXml" Target="../ink/ink54.xml"/><Relationship Id="rId3" Type="http://schemas.openxmlformats.org/officeDocument/2006/relationships/slideLayout" Target="../slideLayouts/slideLayout1.xml"/><Relationship Id="rId7" Type="http://schemas.openxmlformats.org/officeDocument/2006/relationships/customXml" Target="../ink/ink46.xml"/><Relationship Id="rId12" Type="http://schemas.openxmlformats.org/officeDocument/2006/relationships/customXml" Target="../ink/ink51.xml"/><Relationship Id="rId17" Type="http://schemas.openxmlformats.org/officeDocument/2006/relationships/image" Target="../media/image36.png"/><Relationship Id="rId2" Type="http://schemas.openxmlformats.org/officeDocument/2006/relationships/video" Target="../media/media2.avi"/><Relationship Id="rId16" Type="http://schemas.openxmlformats.org/officeDocument/2006/relationships/customXml" Target="../ink/ink53.xml"/><Relationship Id="rId1" Type="http://schemas.microsoft.com/office/2007/relationships/media" Target="../media/media2.avi"/><Relationship Id="rId6" Type="http://schemas.openxmlformats.org/officeDocument/2006/relationships/image" Target="../media/image1.png"/><Relationship Id="rId11" Type="http://schemas.openxmlformats.org/officeDocument/2006/relationships/customXml" Target="../ink/ink50.xml"/><Relationship Id="rId5" Type="http://schemas.openxmlformats.org/officeDocument/2006/relationships/customXml" Target="../ink/ink45.xml"/><Relationship Id="rId15" Type="http://schemas.openxmlformats.org/officeDocument/2006/relationships/image" Target="../media/image35.png"/><Relationship Id="rId10" Type="http://schemas.openxmlformats.org/officeDocument/2006/relationships/customXml" Target="../ink/ink49.xml"/><Relationship Id="rId19"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customXml" Target="../ink/ink48.xml"/><Relationship Id="rId14" Type="http://schemas.openxmlformats.org/officeDocument/2006/relationships/customXml" Target="../ink/ink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3E947-2268-4CA5-CBFD-F0DF0CECABBE}"/>
              </a:ext>
            </a:extLst>
          </p:cNvPr>
          <p:cNvSpPr>
            <a:spLocks noGrp="1"/>
          </p:cNvSpPr>
          <p:nvPr>
            <p:ph type="ctrTitle"/>
          </p:nvPr>
        </p:nvSpPr>
        <p:spPr/>
        <p:txBody>
          <a:bodyPr>
            <a:normAutofit fontScale="90000"/>
          </a:bodyPr>
          <a:lstStyle/>
          <a:p>
            <a:r>
              <a:rPr lang="it-IT" dirty="0"/>
              <a:t>DIVERTICOLO DUODENALE</a:t>
            </a:r>
            <a:br>
              <a:rPr lang="it-IT" dirty="0"/>
            </a:br>
            <a:br>
              <a:rPr lang="it-IT" dirty="0"/>
            </a:br>
            <a:r>
              <a:rPr lang="it-IT" dirty="0"/>
              <a:t>Case report</a:t>
            </a:r>
          </a:p>
        </p:txBody>
      </p:sp>
    </p:spTree>
    <p:extLst>
      <p:ext uri="{BB962C8B-B14F-4D97-AF65-F5344CB8AC3E}">
        <p14:creationId xmlns:p14="http://schemas.microsoft.com/office/powerpoint/2010/main" val="302863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84F67-7E39-C0FC-6058-ADC62B43DD04}"/>
              </a:ext>
            </a:extLst>
          </p:cNvPr>
          <p:cNvSpPr>
            <a:spLocks noGrp="1"/>
          </p:cNvSpPr>
          <p:nvPr>
            <p:ph type="ctrTitle"/>
          </p:nvPr>
        </p:nvSpPr>
        <p:spPr>
          <a:xfrm>
            <a:off x="2209012" y="-1441782"/>
            <a:ext cx="9144000" cy="2387600"/>
          </a:xfrm>
        </p:spPr>
        <p:txBody>
          <a:bodyPr>
            <a:normAutofit/>
          </a:bodyPr>
          <a:lstStyle/>
          <a:p>
            <a:r>
              <a:rPr lang="it-IT" sz="4400" dirty="0"/>
              <a:t>DIVERTICOLI DUODENALI</a:t>
            </a:r>
          </a:p>
        </p:txBody>
      </p:sp>
      <p:sp>
        <p:nvSpPr>
          <p:cNvPr id="3" name="Sottotitolo 2">
            <a:extLst>
              <a:ext uri="{FF2B5EF4-FFF2-40B4-BE49-F238E27FC236}">
                <a16:creationId xmlns:a16="http://schemas.microsoft.com/office/drawing/2014/main" id="{429A7729-9CFD-6973-080A-590F3549005F}"/>
              </a:ext>
            </a:extLst>
          </p:cNvPr>
          <p:cNvSpPr>
            <a:spLocks noGrp="1"/>
          </p:cNvSpPr>
          <p:nvPr>
            <p:ph type="subTitle" idx="1"/>
          </p:nvPr>
        </p:nvSpPr>
        <p:spPr>
          <a:xfrm>
            <a:off x="1284238" y="1320232"/>
            <a:ext cx="9144000" cy="1655762"/>
          </a:xfrm>
        </p:spPr>
        <p:txBody>
          <a:bodyPr>
            <a:normAutofit fontScale="25000" lnSpcReduction="20000"/>
          </a:bodyPr>
          <a:lstStyle/>
          <a:p>
            <a:pPr marL="342900" indent="-342900" algn="l">
              <a:buFontTx/>
              <a:buChar char="-"/>
            </a:pPr>
            <a:r>
              <a:rPr lang="it-IT" sz="5600" dirty="0"/>
              <a:t>Evaginazioni mucose sacciformi che protrudono da una struttura tubulare (22% della popolazione duodenali, 5% digiuno e ileo)</a:t>
            </a:r>
          </a:p>
          <a:p>
            <a:pPr marL="342900" indent="-342900" algn="l">
              <a:buFontTx/>
              <a:buChar char="-"/>
            </a:pPr>
            <a:r>
              <a:rPr lang="it-IT" sz="5600" dirty="0" err="1"/>
              <a:t>Extraluminali</a:t>
            </a:r>
            <a:r>
              <a:rPr lang="it-IT" sz="5600" dirty="0"/>
              <a:t> (acquisiti) ed endoluminali (congeniti)</a:t>
            </a:r>
          </a:p>
          <a:p>
            <a:pPr marL="342900" indent="-342900" algn="l">
              <a:buFontTx/>
              <a:buChar char="-"/>
            </a:pPr>
            <a:r>
              <a:rPr lang="it-IT" sz="5600" dirty="0" err="1"/>
              <a:t>Iuxtapapillari</a:t>
            </a:r>
            <a:r>
              <a:rPr lang="it-IT" sz="5600" dirty="0"/>
              <a:t>: posti a 2-3 cm dall’ampolla</a:t>
            </a:r>
          </a:p>
          <a:p>
            <a:pPr marL="342900" indent="-342900" algn="l">
              <a:buFontTx/>
              <a:buChar char="-"/>
            </a:pPr>
            <a:r>
              <a:rPr lang="it-IT" sz="5600" dirty="0"/>
              <a:t>Generalmente asintomatici: diagnosi casuale, non necessitano di trattamento</a:t>
            </a:r>
          </a:p>
          <a:p>
            <a:pPr marL="342900" indent="-342900" algn="l">
              <a:buFontTx/>
              <a:buChar char="-"/>
            </a:pPr>
            <a:r>
              <a:rPr lang="it-IT" sz="5600" dirty="0"/>
              <a:t>Sintomatici: ostruzione, colelitiasi, colangite ascendente, ulcere, diarrea con malassorbimento, emorragia, perforazione, pancreatite acuta</a:t>
            </a:r>
          </a:p>
          <a:p>
            <a:pPr marL="342900" indent="-342900" algn="l">
              <a:buFontTx/>
              <a:buChar char="-"/>
            </a:pPr>
            <a:r>
              <a:rPr lang="it-IT" sz="5600" dirty="0"/>
              <a:t>Cautela nel proporre intervento chirurgico (può non essere la causa della sintomatologia): la presa in carico endoscopica ha sostituito quasi completamente la chirurgia 1%).</a:t>
            </a:r>
          </a:p>
          <a:p>
            <a:pPr marL="342900" indent="-342900" algn="l">
              <a:buFontTx/>
              <a:buChar char="-"/>
            </a:pPr>
            <a:endParaRPr lang="it-IT" sz="5600" dirty="0"/>
          </a:p>
          <a:p>
            <a:pPr algn="l"/>
            <a:r>
              <a:rPr lang="it-IT" sz="5600" i="1" u="sng" dirty="0"/>
              <a:t>Bibliografia:</a:t>
            </a:r>
          </a:p>
          <a:p>
            <a:pPr algn="l">
              <a:buFont typeface="+mj-lt"/>
              <a:buAutoNum type="alphaLcPeriod"/>
            </a:pPr>
            <a:r>
              <a:rPr lang="en-US" sz="4800" i="1" u="sng" dirty="0">
                <a:solidFill>
                  <a:srgbClr val="B12E32"/>
                </a:solidFill>
                <a:effectLst/>
                <a:latin typeface="Open Sans" panose="020B0606030504020204" pitchFamily="34" charset="0"/>
                <a:hlinkClick r:id="rId3"/>
              </a:rPr>
              <a:t>Thorson CM, Paz Ruiz PS, Roeder RA, Sleeman D, Casillas VJ</a:t>
            </a:r>
            <a:r>
              <a:rPr lang="en-US" sz="4800" i="1" u="sng" dirty="0">
                <a:effectLst/>
                <a:latin typeface="Open Sans" panose="020B0606030504020204" pitchFamily="34" charset="0"/>
              </a:rPr>
              <a:t>. The perforated duodenal diverticulum. Arch Surg. 2012;147(1):81-88. doi:10.1001/archsurg.2011.821</a:t>
            </a:r>
          </a:p>
          <a:p>
            <a:pPr algn="l">
              <a:lnSpc>
                <a:spcPts val="1200"/>
              </a:lnSpc>
              <a:buNone/>
            </a:pPr>
            <a:r>
              <a:rPr lang="it-IT" sz="4800" b="1" i="1" u="sng" dirty="0">
                <a:solidFill>
                  <a:srgbClr val="006600"/>
                </a:solidFill>
                <a:latin typeface="Open Sans" panose="020B0606030504020204" pitchFamily="34" charset="0"/>
              </a:rPr>
              <a:t>b. </a:t>
            </a:r>
            <a:r>
              <a:rPr lang="it-IT" sz="4800" b="1" i="1" u="sng" dirty="0">
                <a:solidFill>
                  <a:srgbClr val="006600"/>
                </a:solidFill>
                <a:effectLst/>
                <a:latin typeface="Open Sans" panose="020B0606030504020204" pitchFamily="34" charset="0"/>
              </a:rPr>
              <a:t>Chirurgia 2000 August;13(4):229-34: Diverticoli duodenali </a:t>
            </a:r>
            <a:r>
              <a:rPr lang="it-IT" sz="4800" b="1" i="1" u="sng" dirty="0" err="1">
                <a:solidFill>
                  <a:srgbClr val="006600"/>
                </a:solidFill>
                <a:effectLst/>
                <a:latin typeface="Open Sans" panose="020B0606030504020204" pitchFamily="34" charset="0"/>
              </a:rPr>
              <a:t>iuxtapapillari</a:t>
            </a:r>
            <a:r>
              <a:rPr lang="it-IT" sz="4800" b="1" i="1" u="sng" dirty="0">
                <a:solidFill>
                  <a:srgbClr val="006600"/>
                </a:solidFill>
                <a:effectLst/>
                <a:latin typeface="Open Sans" panose="020B0606030504020204" pitchFamily="34" charset="0"/>
              </a:rPr>
              <a:t> (Nostra esperienza e revisione della letteratura)</a:t>
            </a:r>
          </a:p>
          <a:p>
            <a:pPr algn="l">
              <a:lnSpc>
                <a:spcPts val="1050"/>
              </a:lnSpc>
              <a:spcAft>
                <a:spcPts val="150"/>
              </a:spcAft>
              <a:buNone/>
            </a:pPr>
            <a:r>
              <a:rPr lang="it-IT" sz="4800" b="0" i="1" u="sng" dirty="0">
                <a:solidFill>
                  <a:srgbClr val="000000"/>
                </a:solidFill>
                <a:effectLst/>
                <a:latin typeface="Open Sans" panose="020B0606030504020204" pitchFamily="34" charset="0"/>
              </a:rPr>
              <a:t>Catania G., Puleo C., Benfatto G., Catalano F., Rinella A., D’Antoni S., </a:t>
            </a:r>
            <a:r>
              <a:rPr lang="it-IT" sz="4800" b="0" i="1" u="sng" dirty="0" err="1">
                <a:solidFill>
                  <a:srgbClr val="000000"/>
                </a:solidFill>
                <a:effectLst/>
                <a:latin typeface="Open Sans" panose="020B0606030504020204" pitchFamily="34" charset="0"/>
              </a:rPr>
              <a:t>Scilletta</a:t>
            </a:r>
            <a:r>
              <a:rPr lang="it-IT" sz="4800" b="0" i="1" u="sng" dirty="0">
                <a:solidFill>
                  <a:srgbClr val="000000"/>
                </a:solidFill>
                <a:effectLst/>
                <a:latin typeface="Open Sans" panose="020B0606030504020204" pitchFamily="34" charset="0"/>
              </a:rPr>
              <a:t> S., </a:t>
            </a:r>
            <a:r>
              <a:rPr lang="it-IT" sz="4800" b="0" i="1" u="sng" dirty="0" err="1">
                <a:solidFill>
                  <a:srgbClr val="000000"/>
                </a:solidFill>
                <a:effectLst/>
                <a:latin typeface="Open Sans" panose="020B0606030504020204" pitchFamily="34" charset="0"/>
              </a:rPr>
              <a:t>Cardì</a:t>
            </a:r>
            <a:r>
              <a:rPr lang="it-IT" sz="4800" b="0" i="1" u="sng" dirty="0">
                <a:solidFill>
                  <a:srgbClr val="000000"/>
                </a:solidFill>
                <a:effectLst/>
                <a:latin typeface="Open Sans" panose="020B0606030504020204" pitchFamily="34" charset="0"/>
              </a:rPr>
              <a:t> F.</a:t>
            </a:r>
          </a:p>
          <a:p>
            <a:pPr>
              <a:buNone/>
            </a:pPr>
            <a:br>
              <a:rPr lang="it-IT" sz="4800" i="1" u="sng" dirty="0"/>
            </a:br>
            <a:endParaRPr lang="en-US" sz="5600" i="1" u="sng" dirty="0">
              <a:effectLst/>
              <a:latin typeface="Open Sans" panose="020B0606030504020204" pitchFamily="34" charset="0"/>
            </a:endParaRPr>
          </a:p>
          <a:p>
            <a:pPr algn="l">
              <a:buFont typeface="+mj-lt"/>
              <a:buAutoNum type="alphaLcPeriod"/>
            </a:pPr>
            <a:endParaRPr lang="en-US" sz="5600" dirty="0">
              <a:effectLst/>
              <a:latin typeface="Open Sans" panose="020B0606030504020204" pitchFamily="34" charset="0"/>
            </a:endParaRPr>
          </a:p>
          <a:p>
            <a:r>
              <a:rPr lang="en-US" sz="5600" b="1" dirty="0" err="1">
                <a:solidFill>
                  <a:srgbClr val="FFFFFF"/>
                </a:solidFill>
                <a:effectLst/>
                <a:latin typeface="Open Sans" panose="020B0606030504020204" pitchFamily="34" charset="0"/>
              </a:rPr>
              <a:t>Diverticoli</a:t>
            </a:r>
            <a:r>
              <a:rPr lang="en-US" sz="5600" b="1" dirty="0">
                <a:solidFill>
                  <a:srgbClr val="FFFFFF"/>
                </a:solidFill>
                <a:effectLst/>
                <a:latin typeface="Open Sans" panose="020B0606030504020204" pitchFamily="34" charset="0"/>
              </a:rPr>
              <a:t> </a:t>
            </a:r>
            <a:r>
              <a:rPr lang="en-US" sz="5600" b="1" dirty="0" err="1">
                <a:solidFill>
                  <a:srgbClr val="FFFFFF"/>
                </a:solidFill>
                <a:effectLst/>
                <a:latin typeface="Open Sans" panose="020B0606030504020204" pitchFamily="34" charset="0"/>
              </a:rPr>
              <a:t>gastrici</a:t>
            </a:r>
            <a:endParaRPr lang="en-US" sz="5600" b="1" dirty="0">
              <a:solidFill>
                <a:srgbClr val="FFFFFF"/>
              </a:solidFill>
              <a:effectLst/>
              <a:latin typeface="Open Sans" panose="020B0606030504020204" pitchFamily="34" charset="0"/>
            </a:endParaRPr>
          </a:p>
          <a:p>
            <a:pPr marL="342900" indent="-342900">
              <a:buFontTx/>
              <a:buChar char="-"/>
            </a:pPr>
            <a:endParaRPr lang="it-IT" dirty="0"/>
          </a:p>
          <a:p>
            <a:pPr marL="342900" indent="-342900">
              <a:buFontTx/>
              <a:buChar char="-"/>
            </a:pPr>
            <a:endParaRPr lang="it-IT" dirty="0"/>
          </a:p>
        </p:txBody>
      </p:sp>
    </p:spTree>
    <p:extLst>
      <p:ext uri="{BB962C8B-B14F-4D97-AF65-F5344CB8AC3E}">
        <p14:creationId xmlns:p14="http://schemas.microsoft.com/office/powerpoint/2010/main" val="169880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C73A7D-5B71-AE4B-61CC-34F65D42E3E8}"/>
              </a:ext>
            </a:extLst>
          </p:cNvPr>
          <p:cNvSpPr>
            <a:spLocks noGrp="1"/>
          </p:cNvSpPr>
          <p:nvPr>
            <p:ph idx="1"/>
          </p:nvPr>
        </p:nvSpPr>
        <p:spPr>
          <a:xfrm>
            <a:off x="838200" y="961329"/>
            <a:ext cx="10515600" cy="4351338"/>
          </a:xfrm>
        </p:spPr>
        <p:txBody>
          <a:bodyPr>
            <a:normAutofit/>
          </a:bodyPr>
          <a:lstStyle/>
          <a:p>
            <a:r>
              <a:rPr lang="it-IT" dirty="0"/>
              <a:t>Sesso: F</a:t>
            </a:r>
          </a:p>
          <a:p>
            <a:r>
              <a:rPr lang="it-IT" dirty="0"/>
              <a:t>Età: 37</a:t>
            </a:r>
          </a:p>
          <a:p>
            <a:r>
              <a:rPr lang="it-IT" dirty="0"/>
              <a:t>Lavora come Receptionist</a:t>
            </a:r>
          </a:p>
          <a:p>
            <a:r>
              <a:rPr lang="it-IT" dirty="0"/>
              <a:t>Non assume farmaci, non fuma, non beve alcoolici, nega allergie, gode di buona salute, </a:t>
            </a:r>
            <a:r>
              <a:rPr lang="it-IT" dirty="0" err="1"/>
              <a:t>e’</a:t>
            </a:r>
            <a:r>
              <a:rPr lang="it-IT" dirty="0"/>
              <a:t> stata sottoposta a colecistectomia per calcolosi.</a:t>
            </a:r>
          </a:p>
          <a:p>
            <a:pPr marL="0" indent="0">
              <a:buNone/>
            </a:pPr>
            <a:endParaRPr lang="it-IT" dirty="0"/>
          </a:p>
          <a:p>
            <a:pPr marL="0" indent="0">
              <a:buNone/>
            </a:pPr>
            <a:r>
              <a:rPr lang="it-IT" dirty="0"/>
              <a:t>Riferisce disturbi dispeptici da molti anni e da 2 mesi inappetenza e nausea; riferisce di star bene solo se non si alimenta. Il suo MMG ha richiesto Ecografia addome.</a:t>
            </a:r>
          </a:p>
          <a:p>
            <a:endParaRPr lang="it-IT" dirty="0"/>
          </a:p>
          <a:p>
            <a:pPr marL="0" indent="0">
              <a:buNone/>
            </a:pPr>
            <a:endParaRPr lang="it-IT" dirty="0"/>
          </a:p>
        </p:txBody>
      </p:sp>
    </p:spTree>
    <p:extLst>
      <p:ext uri="{BB962C8B-B14F-4D97-AF65-F5344CB8AC3E}">
        <p14:creationId xmlns:p14="http://schemas.microsoft.com/office/powerpoint/2010/main" val="197800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5674B-46A3-3A95-B3C4-BEAA753FB0F6}"/>
              </a:ext>
            </a:extLst>
          </p:cNvPr>
          <p:cNvSpPr>
            <a:spLocks noGrp="1"/>
          </p:cNvSpPr>
          <p:nvPr>
            <p:ph type="ctrTitle"/>
          </p:nvPr>
        </p:nvSpPr>
        <p:spPr>
          <a:xfrm>
            <a:off x="1188441" y="6171727"/>
            <a:ext cx="9144000" cy="2387600"/>
          </a:xfrm>
        </p:spPr>
        <p:txBody>
          <a:bodyPr>
            <a:normAutofit fontScale="90000"/>
          </a:bodyPr>
          <a:lstStyle/>
          <a:p>
            <a:pPr algn="l"/>
            <a:br>
              <a:rPr lang="it-IT" sz="2700" dirty="0"/>
            </a:br>
            <a:br>
              <a:rPr lang="it-IT" sz="2700" dirty="0"/>
            </a:br>
            <a:br>
              <a:rPr lang="it-IT" sz="2700" dirty="0"/>
            </a:br>
            <a:br>
              <a:rPr lang="it-IT" sz="2700" dirty="0"/>
            </a:br>
            <a:br>
              <a:rPr lang="it-IT" sz="2700" dirty="0"/>
            </a:br>
            <a:br>
              <a:rPr lang="it-IT" sz="2700" dirty="0"/>
            </a:br>
            <a:br>
              <a:rPr lang="it-IT" sz="2700" dirty="0"/>
            </a:br>
            <a:br>
              <a:rPr lang="it-IT" sz="2700" dirty="0"/>
            </a:br>
            <a:br>
              <a:rPr lang="it-IT" sz="2700" dirty="0"/>
            </a:br>
            <a:br>
              <a:rPr lang="it-IT" sz="2700" dirty="0"/>
            </a:br>
            <a:br>
              <a:rPr lang="it-IT" sz="2700" dirty="0"/>
            </a:br>
            <a:br>
              <a:rPr lang="it-IT" sz="2700" dirty="0"/>
            </a:br>
            <a:r>
              <a:rPr lang="it-IT" sz="2700" dirty="0"/>
              <a:t>			</a:t>
            </a:r>
            <a:br>
              <a:rPr lang="it-IT" sz="2700" dirty="0"/>
            </a:br>
            <a:r>
              <a:rPr lang="it-IT" sz="2700" dirty="0"/>
              <a:t>			ECOGRAFIA ADDOME</a:t>
            </a:r>
            <a:br>
              <a:rPr lang="it-IT" sz="2700" dirty="0"/>
            </a:br>
            <a:br>
              <a:rPr lang="it-IT" sz="2700" dirty="0"/>
            </a:br>
            <a:r>
              <a:rPr lang="it-IT" sz="2200" dirty="0"/>
              <a:t>Fegato regolare per dimensioni e morfologia a margini regolari, </a:t>
            </a:r>
            <a:r>
              <a:rPr lang="it-IT" sz="2200" dirty="0" err="1"/>
              <a:t>normoecogeno</a:t>
            </a:r>
            <a:r>
              <a:rPr lang="it-IT" sz="2200" dirty="0"/>
              <a:t>, indenne da lesioni focali. Asse </a:t>
            </a:r>
            <a:r>
              <a:rPr lang="it-IT" sz="2200" dirty="0" err="1"/>
              <a:t>spleno</a:t>
            </a:r>
            <a:r>
              <a:rPr lang="it-IT" sz="2200" dirty="0"/>
              <a:t>-mesenterico-portale nella norma. A livello del III°-IV° segmento epatico, in sede </a:t>
            </a:r>
            <a:r>
              <a:rPr lang="it-IT" sz="2200" dirty="0" err="1"/>
              <a:t>periilare</a:t>
            </a:r>
            <a:r>
              <a:rPr lang="it-IT" sz="2200"/>
              <a:t>, </a:t>
            </a:r>
            <a:r>
              <a:rPr lang="it-IT" sz="2200" dirty="0"/>
              <a:t>si rileva area anecogena a contorni irregolari, </a:t>
            </a:r>
            <a:r>
              <a:rPr lang="it-IT" sz="2200" dirty="0" err="1"/>
              <a:t>avascolarizzata</a:t>
            </a:r>
            <a:r>
              <a:rPr lang="it-IT" sz="2200" dirty="0"/>
              <a:t>, di dimensioni di circa 42 x 35 mm di difficile interpretazione (Diverticolo duodenale? Dilatazione duodenale?)</a:t>
            </a:r>
            <a:br>
              <a:rPr lang="it-IT" sz="2200" dirty="0"/>
            </a:br>
            <a:r>
              <a:rPr lang="it-IT" sz="2200" dirty="0"/>
              <a:t>Esiti stabilizzati di colecistectomia.</a:t>
            </a:r>
            <a:br>
              <a:rPr lang="it-IT" sz="2200" dirty="0"/>
            </a:br>
            <a:r>
              <a:rPr lang="it-IT" sz="2200" dirty="0"/>
              <a:t>Vie biliari intra-extraepatiche non significativamente aumentate di calibro. </a:t>
            </a:r>
            <a:br>
              <a:rPr lang="it-IT" sz="2200" dirty="0"/>
            </a:br>
            <a:r>
              <a:rPr lang="it-IT" sz="2200" dirty="0"/>
              <a:t>Pancreas </a:t>
            </a:r>
            <a:r>
              <a:rPr lang="it-IT" sz="2200" dirty="0" err="1"/>
              <a:t>normorappresentato</a:t>
            </a:r>
            <a:r>
              <a:rPr lang="it-IT" sz="2200" dirty="0"/>
              <a:t> con </a:t>
            </a:r>
            <a:r>
              <a:rPr lang="it-IT" sz="2200" dirty="0" err="1"/>
              <a:t>Wirsung</a:t>
            </a:r>
            <a:r>
              <a:rPr lang="it-IT" sz="2200" dirty="0"/>
              <a:t> sottile. </a:t>
            </a:r>
            <a:br>
              <a:rPr lang="it-IT" sz="2200" dirty="0"/>
            </a:br>
            <a:r>
              <a:rPr lang="it-IT" sz="2200" dirty="0"/>
              <a:t>Reni in sede, di regolare dimensioni e morfologia con spessore parenchimale conservato, senza segni di idronefrosi. </a:t>
            </a:r>
            <a:br>
              <a:rPr lang="it-IT" sz="2200" dirty="0"/>
            </a:br>
            <a:r>
              <a:rPr lang="it-IT" sz="2200" dirty="0"/>
              <a:t>Logge surrenaliche libere da processi espansivi.</a:t>
            </a:r>
            <a:br>
              <a:rPr lang="it-IT" sz="2200" dirty="0"/>
            </a:br>
            <a:r>
              <a:rPr lang="it-IT" sz="2200" dirty="0"/>
              <a:t>Milza di normali dimensioni (diametro bipolare 10 cm, area 34 cm2) ad </a:t>
            </a:r>
            <a:r>
              <a:rPr lang="it-IT" sz="2200" dirty="0" err="1"/>
              <a:t>ecostruttura</a:t>
            </a:r>
            <a:r>
              <a:rPr lang="it-IT" sz="2200" dirty="0"/>
              <a:t> omogenea.</a:t>
            </a:r>
            <a:br>
              <a:rPr lang="it-IT" sz="2200" dirty="0"/>
            </a:br>
            <a:r>
              <a:rPr lang="it-IT" sz="2200" dirty="0"/>
              <a:t>Vescica distesa con pareti regolari e simmetriche. </a:t>
            </a:r>
            <a:br>
              <a:rPr lang="it-IT" sz="2200" dirty="0"/>
            </a:br>
            <a:r>
              <a:rPr lang="it-IT" sz="2200" dirty="0"/>
              <a:t>Non masse patologiche ne’ </a:t>
            </a:r>
            <a:r>
              <a:rPr lang="it-IT" sz="2200" dirty="0" err="1"/>
              <a:t>linfoadenomegalie</a:t>
            </a:r>
            <a:r>
              <a:rPr lang="it-IT" sz="2200" dirty="0"/>
              <a:t> </a:t>
            </a:r>
            <a:r>
              <a:rPr lang="it-IT" sz="2200" dirty="0" err="1"/>
              <a:t>nè</a:t>
            </a:r>
            <a:r>
              <a:rPr lang="it-IT" sz="2200" dirty="0"/>
              <a:t> liquido libero in addome</a:t>
            </a:r>
            <a:r>
              <a:rPr lang="it-IT" sz="2700" dirty="0"/>
              <a:t>.</a:t>
            </a:r>
            <a:br>
              <a:rPr lang="it-IT" sz="2700" dirty="0"/>
            </a:br>
            <a:br>
              <a:rPr lang="it-IT" dirty="0"/>
            </a:br>
            <a:br>
              <a:rPr lang="it-IT" dirty="0"/>
            </a:br>
            <a:endParaRPr lang="it-IT" dirty="0"/>
          </a:p>
        </p:txBody>
      </p:sp>
      <p:grpSp>
        <p:nvGrpSpPr>
          <p:cNvPr id="6" name="Gruppo 5">
            <a:extLst>
              <a:ext uri="{FF2B5EF4-FFF2-40B4-BE49-F238E27FC236}">
                <a16:creationId xmlns:a16="http://schemas.microsoft.com/office/drawing/2014/main" id="{7CCFB721-8595-0C10-294A-3F7DC25EFD53}"/>
              </a:ext>
            </a:extLst>
          </p:cNvPr>
          <p:cNvGrpSpPr/>
          <p:nvPr/>
        </p:nvGrpSpPr>
        <p:grpSpPr>
          <a:xfrm>
            <a:off x="3640568" y="1945932"/>
            <a:ext cx="360" cy="360"/>
            <a:chOff x="3640568" y="1945932"/>
            <a:chExt cx="360" cy="360"/>
          </a:xfrm>
        </p:grpSpPr>
        <mc:AlternateContent xmlns:mc="http://schemas.openxmlformats.org/markup-compatibility/2006" xmlns:p14="http://schemas.microsoft.com/office/powerpoint/2010/main">
          <mc:Choice Requires="p14">
            <p:contentPart p14:bwMode="auto" r:id="rId2">
              <p14:nvContentPartPr>
                <p14:cNvPr id="4" name="Input penna 3">
                  <a:extLst>
                    <a:ext uri="{FF2B5EF4-FFF2-40B4-BE49-F238E27FC236}">
                      <a16:creationId xmlns:a16="http://schemas.microsoft.com/office/drawing/2014/main" id="{8F484D9D-870D-DBD1-2596-22F8860E714B}"/>
                    </a:ext>
                  </a:extLst>
                </p14:cNvPr>
                <p14:cNvContentPartPr/>
                <p14:nvPr/>
              </p14:nvContentPartPr>
              <p14:xfrm>
                <a:off x="3640568" y="1945932"/>
                <a:ext cx="360" cy="360"/>
              </p14:xfrm>
            </p:contentPart>
          </mc:Choice>
          <mc:Fallback xmlns="">
            <p:pic>
              <p:nvPicPr>
                <p:cNvPr id="4" name="Input penna 3">
                  <a:extLst>
                    <a:ext uri="{FF2B5EF4-FFF2-40B4-BE49-F238E27FC236}">
                      <a16:creationId xmlns:a16="http://schemas.microsoft.com/office/drawing/2014/main" id="{8F484D9D-870D-DBD1-2596-22F8860E714B}"/>
                    </a:ext>
                  </a:extLst>
                </p:cNvPr>
                <p:cNvPicPr/>
                <p:nvPr/>
              </p:nvPicPr>
              <p:blipFill>
                <a:blip r:embed="rId3"/>
                <a:stretch>
                  <a:fillRect/>
                </a:stretch>
              </p:blipFill>
              <p:spPr>
                <a:xfrm>
                  <a:off x="3631928" y="19372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put penna 4">
                  <a:extLst>
                    <a:ext uri="{FF2B5EF4-FFF2-40B4-BE49-F238E27FC236}">
                      <a16:creationId xmlns:a16="http://schemas.microsoft.com/office/drawing/2014/main" id="{EB3AD90A-EF4D-A97C-824C-50B4DF0B516A}"/>
                    </a:ext>
                  </a:extLst>
                </p14:cNvPr>
                <p14:cNvContentPartPr/>
                <p14:nvPr/>
              </p14:nvContentPartPr>
              <p14:xfrm>
                <a:off x="3640568" y="1945932"/>
                <a:ext cx="360" cy="360"/>
              </p14:xfrm>
            </p:contentPart>
          </mc:Choice>
          <mc:Fallback xmlns="">
            <p:pic>
              <p:nvPicPr>
                <p:cNvPr id="5" name="Input penna 4">
                  <a:extLst>
                    <a:ext uri="{FF2B5EF4-FFF2-40B4-BE49-F238E27FC236}">
                      <a16:creationId xmlns:a16="http://schemas.microsoft.com/office/drawing/2014/main" id="{EB3AD90A-EF4D-A97C-824C-50B4DF0B516A}"/>
                    </a:ext>
                  </a:extLst>
                </p:cNvPr>
                <p:cNvPicPr/>
                <p:nvPr/>
              </p:nvPicPr>
              <p:blipFill>
                <a:blip r:embed="rId3"/>
                <a:stretch>
                  <a:fillRect/>
                </a:stretch>
              </p:blipFill>
              <p:spPr>
                <a:xfrm>
                  <a:off x="3631928" y="1937292"/>
                  <a:ext cx="18000" cy="18000"/>
                </a:xfrm>
                <a:prstGeom prst="rect">
                  <a:avLst/>
                </a:prstGeom>
              </p:spPr>
            </p:pic>
          </mc:Fallback>
        </mc:AlternateContent>
      </p:grpSp>
      <p:grpSp>
        <p:nvGrpSpPr>
          <p:cNvPr id="9" name="Gruppo 8">
            <a:extLst>
              <a:ext uri="{FF2B5EF4-FFF2-40B4-BE49-F238E27FC236}">
                <a16:creationId xmlns:a16="http://schemas.microsoft.com/office/drawing/2014/main" id="{115C54DA-01A0-CD5F-D6D0-93717790F888}"/>
              </a:ext>
            </a:extLst>
          </p:cNvPr>
          <p:cNvGrpSpPr/>
          <p:nvPr/>
        </p:nvGrpSpPr>
        <p:grpSpPr>
          <a:xfrm>
            <a:off x="1543208" y="3187932"/>
            <a:ext cx="360" cy="360"/>
            <a:chOff x="1543208" y="3187932"/>
            <a:chExt cx="360" cy="360"/>
          </a:xfrm>
        </p:grpSpPr>
        <mc:AlternateContent xmlns:mc="http://schemas.openxmlformats.org/markup-compatibility/2006" xmlns:p14="http://schemas.microsoft.com/office/powerpoint/2010/main">
          <mc:Choice Requires="p14">
            <p:contentPart p14:bwMode="auto" r:id="rId5">
              <p14:nvContentPartPr>
                <p14:cNvPr id="7" name="Input penna 6">
                  <a:extLst>
                    <a:ext uri="{FF2B5EF4-FFF2-40B4-BE49-F238E27FC236}">
                      <a16:creationId xmlns:a16="http://schemas.microsoft.com/office/drawing/2014/main" id="{1E42D63E-A26C-9910-A1C4-E4090BBF25C0}"/>
                    </a:ext>
                  </a:extLst>
                </p14:cNvPr>
                <p14:cNvContentPartPr/>
                <p14:nvPr/>
              </p14:nvContentPartPr>
              <p14:xfrm>
                <a:off x="1543208" y="3187932"/>
                <a:ext cx="360" cy="360"/>
              </p14:xfrm>
            </p:contentPart>
          </mc:Choice>
          <mc:Fallback xmlns="">
            <p:pic>
              <p:nvPicPr>
                <p:cNvPr id="7" name="Input penna 6">
                  <a:extLst>
                    <a:ext uri="{FF2B5EF4-FFF2-40B4-BE49-F238E27FC236}">
                      <a16:creationId xmlns:a16="http://schemas.microsoft.com/office/drawing/2014/main" id="{1E42D63E-A26C-9910-A1C4-E4090BBF25C0}"/>
                    </a:ext>
                  </a:extLst>
                </p:cNvPr>
                <p:cNvPicPr/>
                <p:nvPr/>
              </p:nvPicPr>
              <p:blipFill>
                <a:blip r:embed="rId3"/>
                <a:stretch>
                  <a:fillRect/>
                </a:stretch>
              </p:blipFill>
              <p:spPr>
                <a:xfrm>
                  <a:off x="1534568" y="31789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put penna 7">
                  <a:extLst>
                    <a:ext uri="{FF2B5EF4-FFF2-40B4-BE49-F238E27FC236}">
                      <a16:creationId xmlns:a16="http://schemas.microsoft.com/office/drawing/2014/main" id="{C8D15819-9A8E-B7D6-CD5D-274E9EF7679C}"/>
                    </a:ext>
                  </a:extLst>
                </p14:cNvPr>
                <p14:cNvContentPartPr/>
                <p14:nvPr/>
              </p14:nvContentPartPr>
              <p14:xfrm>
                <a:off x="1543208" y="3187932"/>
                <a:ext cx="360" cy="360"/>
              </p14:xfrm>
            </p:contentPart>
          </mc:Choice>
          <mc:Fallback xmlns="">
            <p:pic>
              <p:nvPicPr>
                <p:cNvPr id="8" name="Input penna 7">
                  <a:extLst>
                    <a:ext uri="{FF2B5EF4-FFF2-40B4-BE49-F238E27FC236}">
                      <a16:creationId xmlns:a16="http://schemas.microsoft.com/office/drawing/2014/main" id="{C8D15819-9A8E-B7D6-CD5D-274E9EF7679C}"/>
                    </a:ext>
                  </a:extLst>
                </p:cNvPr>
                <p:cNvPicPr/>
                <p:nvPr/>
              </p:nvPicPr>
              <p:blipFill>
                <a:blip r:embed="rId3"/>
                <a:stretch>
                  <a:fillRect/>
                </a:stretch>
              </p:blipFill>
              <p:spPr>
                <a:xfrm>
                  <a:off x="1534568" y="3178932"/>
                  <a:ext cx="18000" cy="18000"/>
                </a:xfrm>
                <a:prstGeom prst="rect">
                  <a:avLst/>
                </a:prstGeom>
              </p:spPr>
            </p:pic>
          </mc:Fallback>
        </mc:AlternateContent>
      </p:grpSp>
    </p:spTree>
    <p:extLst>
      <p:ext uri="{BB962C8B-B14F-4D97-AF65-F5344CB8AC3E}">
        <p14:creationId xmlns:p14="http://schemas.microsoft.com/office/powerpoint/2010/main" val="325695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3C680-929E-04E7-1836-CF97343C3597}"/>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ECOGRAFIA ADDOME</a:t>
            </a:r>
          </a:p>
        </p:txBody>
      </p:sp>
      <p:pic>
        <p:nvPicPr>
          <p:cNvPr id="5" name="Segnaposto contenuto 4" descr="Immagine che contiene Imaging medicale, Ecografia ostetrica, radiologia, Radiografia medica&#10;&#10;Il contenuto generato dall'IA potrebbe non essere corretto.">
            <a:extLst>
              <a:ext uri="{FF2B5EF4-FFF2-40B4-BE49-F238E27FC236}">
                <a16:creationId xmlns:a16="http://schemas.microsoft.com/office/drawing/2014/main" id="{F90C48CD-28B3-9565-7B52-9648AA4977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9148" y="2306292"/>
            <a:ext cx="4232684" cy="3449638"/>
          </a:xfrm>
          <a:prstGeom prst="rect">
            <a:avLst/>
          </a:prstGeom>
        </p:spPr>
      </p:pic>
      <p:pic>
        <p:nvPicPr>
          <p:cNvPr id="7" name="Immagine 6" descr="Immagine che contiene schermata, Imaging medicale, testo, Ecografia ostetrica&#10;&#10;Il contenuto generato dall'IA potrebbe non essere corretto.">
            <a:extLst>
              <a:ext uri="{FF2B5EF4-FFF2-40B4-BE49-F238E27FC236}">
                <a16:creationId xmlns:a16="http://schemas.microsoft.com/office/drawing/2014/main" id="{4BC2021D-B85D-86F3-968A-262ACE722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88" y="1908372"/>
            <a:ext cx="5026396" cy="409651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put penna 7">
                <a:extLst>
                  <a:ext uri="{FF2B5EF4-FFF2-40B4-BE49-F238E27FC236}">
                    <a16:creationId xmlns:a16="http://schemas.microsoft.com/office/drawing/2014/main" id="{2B05CF4B-A614-15AF-6FAC-5EA5AA299987}"/>
                  </a:ext>
                </a:extLst>
              </p14:cNvPr>
              <p14:cNvContentPartPr/>
              <p14:nvPr/>
            </p14:nvContentPartPr>
            <p14:xfrm>
              <a:off x="746528" y="2362812"/>
              <a:ext cx="806400" cy="72360"/>
            </p14:xfrm>
          </p:contentPart>
        </mc:Choice>
        <mc:Fallback xmlns="">
          <p:pic>
            <p:nvPicPr>
              <p:cNvPr id="8" name="Input penna 7">
                <a:extLst>
                  <a:ext uri="{FF2B5EF4-FFF2-40B4-BE49-F238E27FC236}">
                    <a16:creationId xmlns:a16="http://schemas.microsoft.com/office/drawing/2014/main" id="{2B05CF4B-A614-15AF-6FAC-5EA5AA299987}"/>
                  </a:ext>
                </a:extLst>
              </p:cNvPr>
              <p:cNvPicPr/>
              <p:nvPr/>
            </p:nvPicPr>
            <p:blipFill>
              <a:blip r:embed="rId5"/>
              <a:stretch>
                <a:fillRect/>
              </a:stretch>
            </p:blipFill>
            <p:spPr>
              <a:xfrm>
                <a:off x="737888" y="2353812"/>
                <a:ext cx="824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put penna 9">
                <a:extLst>
                  <a:ext uri="{FF2B5EF4-FFF2-40B4-BE49-F238E27FC236}">
                    <a16:creationId xmlns:a16="http://schemas.microsoft.com/office/drawing/2014/main" id="{0E3C354B-B566-BDC6-A467-0618A1B27039}"/>
                  </a:ext>
                </a:extLst>
              </p14:cNvPr>
              <p14:cNvContentPartPr/>
              <p14:nvPr/>
            </p14:nvContentPartPr>
            <p14:xfrm>
              <a:off x="813488" y="2415732"/>
              <a:ext cx="487080" cy="9000"/>
            </p14:xfrm>
          </p:contentPart>
        </mc:Choice>
        <mc:Fallback xmlns="">
          <p:pic>
            <p:nvPicPr>
              <p:cNvPr id="10" name="Input penna 9">
                <a:extLst>
                  <a:ext uri="{FF2B5EF4-FFF2-40B4-BE49-F238E27FC236}">
                    <a16:creationId xmlns:a16="http://schemas.microsoft.com/office/drawing/2014/main" id="{0E3C354B-B566-BDC6-A467-0618A1B27039}"/>
                  </a:ext>
                </a:extLst>
              </p:cNvPr>
              <p:cNvPicPr/>
              <p:nvPr/>
            </p:nvPicPr>
            <p:blipFill>
              <a:blip r:embed="rId7"/>
              <a:stretch>
                <a:fillRect/>
              </a:stretch>
            </p:blipFill>
            <p:spPr>
              <a:xfrm>
                <a:off x="804488" y="2407078"/>
                <a:ext cx="504720" cy="2596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put penna 11">
                <a:extLst>
                  <a:ext uri="{FF2B5EF4-FFF2-40B4-BE49-F238E27FC236}">
                    <a16:creationId xmlns:a16="http://schemas.microsoft.com/office/drawing/2014/main" id="{CB428612-8451-ED75-89F5-162D8CEC35E0}"/>
                  </a:ext>
                </a:extLst>
              </p14:cNvPr>
              <p14:cNvContentPartPr/>
              <p14:nvPr/>
            </p14:nvContentPartPr>
            <p14:xfrm>
              <a:off x="720968" y="2373972"/>
              <a:ext cx="747000" cy="25560"/>
            </p14:xfrm>
          </p:contentPart>
        </mc:Choice>
        <mc:Fallback xmlns="">
          <p:pic>
            <p:nvPicPr>
              <p:cNvPr id="12" name="Input penna 11">
                <a:extLst>
                  <a:ext uri="{FF2B5EF4-FFF2-40B4-BE49-F238E27FC236}">
                    <a16:creationId xmlns:a16="http://schemas.microsoft.com/office/drawing/2014/main" id="{CB428612-8451-ED75-89F5-162D8CEC35E0}"/>
                  </a:ext>
                </a:extLst>
              </p:cNvPr>
              <p:cNvPicPr/>
              <p:nvPr/>
            </p:nvPicPr>
            <p:blipFill>
              <a:blip r:embed="rId9"/>
              <a:stretch>
                <a:fillRect/>
              </a:stretch>
            </p:blipFill>
            <p:spPr>
              <a:xfrm>
                <a:off x="712328" y="2364972"/>
                <a:ext cx="764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put penna 18">
                <a:extLst>
                  <a:ext uri="{FF2B5EF4-FFF2-40B4-BE49-F238E27FC236}">
                    <a16:creationId xmlns:a16="http://schemas.microsoft.com/office/drawing/2014/main" id="{88F6687A-7328-36CC-CF03-21E04688E98E}"/>
                  </a:ext>
                </a:extLst>
              </p14:cNvPr>
              <p14:cNvContentPartPr/>
              <p14:nvPr/>
            </p14:nvContentPartPr>
            <p14:xfrm>
              <a:off x="656168" y="2335452"/>
              <a:ext cx="192240" cy="131760"/>
            </p14:xfrm>
          </p:contentPart>
        </mc:Choice>
        <mc:Fallback xmlns="">
          <p:pic>
            <p:nvPicPr>
              <p:cNvPr id="19" name="Input penna 18">
                <a:extLst>
                  <a:ext uri="{FF2B5EF4-FFF2-40B4-BE49-F238E27FC236}">
                    <a16:creationId xmlns:a16="http://schemas.microsoft.com/office/drawing/2014/main" id="{88F6687A-7328-36CC-CF03-21E04688E98E}"/>
                  </a:ext>
                </a:extLst>
              </p:cNvPr>
              <p:cNvPicPr/>
              <p:nvPr/>
            </p:nvPicPr>
            <p:blipFill>
              <a:blip r:embed="rId11"/>
              <a:stretch>
                <a:fillRect/>
              </a:stretch>
            </p:blipFill>
            <p:spPr>
              <a:xfrm>
                <a:off x="647528" y="2326452"/>
                <a:ext cx="209880" cy="149400"/>
              </a:xfrm>
              <a:prstGeom prst="rect">
                <a:avLst/>
              </a:prstGeom>
            </p:spPr>
          </p:pic>
        </mc:Fallback>
      </mc:AlternateContent>
      <p:grpSp>
        <p:nvGrpSpPr>
          <p:cNvPr id="21" name="Gruppo 20">
            <a:extLst>
              <a:ext uri="{FF2B5EF4-FFF2-40B4-BE49-F238E27FC236}">
                <a16:creationId xmlns:a16="http://schemas.microsoft.com/office/drawing/2014/main" id="{F402FA7D-00DD-06BC-BF65-B8AA27FDCC5A}"/>
              </a:ext>
            </a:extLst>
          </p:cNvPr>
          <p:cNvGrpSpPr/>
          <p:nvPr/>
        </p:nvGrpSpPr>
        <p:grpSpPr>
          <a:xfrm>
            <a:off x="704768" y="2306292"/>
            <a:ext cx="822240" cy="144360"/>
            <a:chOff x="704768" y="2306292"/>
            <a:chExt cx="822240" cy="144360"/>
          </a:xfrm>
        </p:grpSpPr>
        <mc:AlternateContent xmlns:mc="http://schemas.openxmlformats.org/markup-compatibility/2006" xmlns:p14="http://schemas.microsoft.com/office/powerpoint/2010/main">
          <mc:Choice Requires="p14">
            <p:contentPart p14:bwMode="auto" r:id="rId12">
              <p14:nvContentPartPr>
                <p14:cNvPr id="13" name="Input penna 12">
                  <a:extLst>
                    <a:ext uri="{FF2B5EF4-FFF2-40B4-BE49-F238E27FC236}">
                      <a16:creationId xmlns:a16="http://schemas.microsoft.com/office/drawing/2014/main" id="{D4CFEF87-9812-4821-66E7-FBA47F6A4C04}"/>
                    </a:ext>
                  </a:extLst>
                </p14:cNvPr>
                <p14:cNvContentPartPr/>
                <p14:nvPr/>
              </p14:nvContentPartPr>
              <p14:xfrm>
                <a:off x="704768" y="2407452"/>
                <a:ext cx="754560" cy="43200"/>
              </p14:xfrm>
            </p:contentPart>
          </mc:Choice>
          <mc:Fallback xmlns="">
            <p:pic>
              <p:nvPicPr>
                <p:cNvPr id="13" name="Input penna 12">
                  <a:extLst>
                    <a:ext uri="{FF2B5EF4-FFF2-40B4-BE49-F238E27FC236}">
                      <a16:creationId xmlns:a16="http://schemas.microsoft.com/office/drawing/2014/main" id="{D4CFEF87-9812-4821-66E7-FBA47F6A4C04}"/>
                    </a:ext>
                  </a:extLst>
                </p:cNvPr>
                <p:cNvPicPr/>
                <p:nvPr/>
              </p:nvPicPr>
              <p:blipFill>
                <a:blip r:embed="rId13"/>
                <a:stretch>
                  <a:fillRect/>
                </a:stretch>
              </p:blipFill>
              <p:spPr>
                <a:xfrm>
                  <a:off x="695768" y="2398812"/>
                  <a:ext cx="772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put penna 13">
                  <a:extLst>
                    <a:ext uri="{FF2B5EF4-FFF2-40B4-BE49-F238E27FC236}">
                      <a16:creationId xmlns:a16="http://schemas.microsoft.com/office/drawing/2014/main" id="{343ED132-7841-EBDA-2AE4-AC2ED848CABE}"/>
                    </a:ext>
                  </a:extLst>
                </p14:cNvPr>
                <p14:cNvContentPartPr/>
                <p14:nvPr/>
              </p14:nvContentPartPr>
              <p14:xfrm>
                <a:off x="1467968" y="2407452"/>
                <a:ext cx="48600" cy="3600"/>
              </p14:xfrm>
            </p:contentPart>
          </mc:Choice>
          <mc:Fallback xmlns="">
            <p:pic>
              <p:nvPicPr>
                <p:cNvPr id="14" name="Input penna 13">
                  <a:extLst>
                    <a:ext uri="{FF2B5EF4-FFF2-40B4-BE49-F238E27FC236}">
                      <a16:creationId xmlns:a16="http://schemas.microsoft.com/office/drawing/2014/main" id="{343ED132-7841-EBDA-2AE4-AC2ED848CABE}"/>
                    </a:ext>
                  </a:extLst>
                </p:cNvPr>
                <p:cNvPicPr/>
                <p:nvPr/>
              </p:nvPicPr>
              <p:blipFill>
                <a:blip r:embed="rId15"/>
                <a:stretch>
                  <a:fillRect/>
                </a:stretch>
              </p:blipFill>
              <p:spPr>
                <a:xfrm>
                  <a:off x="1458968" y="2398452"/>
                  <a:ext cx="66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put penna 14">
                  <a:extLst>
                    <a:ext uri="{FF2B5EF4-FFF2-40B4-BE49-F238E27FC236}">
                      <a16:creationId xmlns:a16="http://schemas.microsoft.com/office/drawing/2014/main" id="{9DEC09A7-F2BA-F78F-E9B0-0FB5A23587A2}"/>
                    </a:ext>
                  </a:extLst>
                </p14:cNvPr>
                <p14:cNvContentPartPr/>
                <p14:nvPr/>
              </p14:nvContentPartPr>
              <p14:xfrm>
                <a:off x="1526648" y="2415732"/>
                <a:ext cx="360" cy="1800"/>
              </p14:xfrm>
            </p:contentPart>
          </mc:Choice>
          <mc:Fallback xmlns="">
            <p:pic>
              <p:nvPicPr>
                <p:cNvPr id="15" name="Input penna 14">
                  <a:extLst>
                    <a:ext uri="{FF2B5EF4-FFF2-40B4-BE49-F238E27FC236}">
                      <a16:creationId xmlns:a16="http://schemas.microsoft.com/office/drawing/2014/main" id="{9DEC09A7-F2BA-F78F-E9B0-0FB5A23587A2}"/>
                    </a:ext>
                  </a:extLst>
                </p:cNvPr>
                <p:cNvPicPr/>
                <p:nvPr/>
              </p:nvPicPr>
              <p:blipFill>
                <a:blip r:embed="rId17"/>
                <a:stretch>
                  <a:fillRect/>
                </a:stretch>
              </p:blipFill>
              <p:spPr>
                <a:xfrm>
                  <a:off x="1517648" y="2406732"/>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put penna 15">
                  <a:extLst>
                    <a:ext uri="{FF2B5EF4-FFF2-40B4-BE49-F238E27FC236}">
                      <a16:creationId xmlns:a16="http://schemas.microsoft.com/office/drawing/2014/main" id="{743012DC-3B11-867D-FCE1-6BAE5B48346F}"/>
                    </a:ext>
                  </a:extLst>
                </p14:cNvPr>
                <p14:cNvContentPartPr/>
                <p14:nvPr/>
              </p14:nvContentPartPr>
              <p14:xfrm>
                <a:off x="1487048" y="2424372"/>
                <a:ext cx="39960" cy="360"/>
              </p14:xfrm>
            </p:contentPart>
          </mc:Choice>
          <mc:Fallback xmlns="">
            <p:pic>
              <p:nvPicPr>
                <p:cNvPr id="16" name="Input penna 15">
                  <a:extLst>
                    <a:ext uri="{FF2B5EF4-FFF2-40B4-BE49-F238E27FC236}">
                      <a16:creationId xmlns:a16="http://schemas.microsoft.com/office/drawing/2014/main" id="{743012DC-3B11-867D-FCE1-6BAE5B48346F}"/>
                    </a:ext>
                  </a:extLst>
                </p:cNvPr>
                <p:cNvPicPr/>
                <p:nvPr/>
              </p:nvPicPr>
              <p:blipFill>
                <a:blip r:embed="rId19"/>
                <a:stretch>
                  <a:fillRect/>
                </a:stretch>
              </p:blipFill>
              <p:spPr>
                <a:xfrm>
                  <a:off x="1478408" y="2415732"/>
                  <a:ext cx="57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put penna 16">
                  <a:extLst>
                    <a:ext uri="{FF2B5EF4-FFF2-40B4-BE49-F238E27FC236}">
                      <a16:creationId xmlns:a16="http://schemas.microsoft.com/office/drawing/2014/main" id="{A6E324DE-B80E-1958-0581-AE3811F1A7FB}"/>
                    </a:ext>
                  </a:extLst>
                </p14:cNvPr>
                <p14:cNvContentPartPr/>
                <p14:nvPr/>
              </p14:nvContentPartPr>
              <p14:xfrm>
                <a:off x="1250168" y="2399532"/>
                <a:ext cx="261000" cy="43560"/>
              </p14:xfrm>
            </p:contentPart>
          </mc:Choice>
          <mc:Fallback xmlns="">
            <p:pic>
              <p:nvPicPr>
                <p:cNvPr id="17" name="Input penna 16">
                  <a:extLst>
                    <a:ext uri="{FF2B5EF4-FFF2-40B4-BE49-F238E27FC236}">
                      <a16:creationId xmlns:a16="http://schemas.microsoft.com/office/drawing/2014/main" id="{A6E324DE-B80E-1958-0581-AE3811F1A7FB}"/>
                    </a:ext>
                  </a:extLst>
                </p:cNvPr>
                <p:cNvPicPr/>
                <p:nvPr/>
              </p:nvPicPr>
              <p:blipFill>
                <a:blip r:embed="rId21"/>
                <a:stretch>
                  <a:fillRect/>
                </a:stretch>
              </p:blipFill>
              <p:spPr>
                <a:xfrm>
                  <a:off x="1241528" y="2390892"/>
                  <a:ext cx="278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put penna 19">
                  <a:extLst>
                    <a:ext uri="{FF2B5EF4-FFF2-40B4-BE49-F238E27FC236}">
                      <a16:creationId xmlns:a16="http://schemas.microsoft.com/office/drawing/2014/main" id="{58AA6549-E8B2-EAEF-7BA5-BAE2B207995F}"/>
                    </a:ext>
                  </a:extLst>
                </p14:cNvPr>
                <p14:cNvContentPartPr/>
                <p14:nvPr/>
              </p14:nvContentPartPr>
              <p14:xfrm>
                <a:off x="1154408" y="2306292"/>
                <a:ext cx="305280" cy="126360"/>
              </p14:xfrm>
            </p:contentPart>
          </mc:Choice>
          <mc:Fallback xmlns="">
            <p:pic>
              <p:nvPicPr>
                <p:cNvPr id="20" name="Input penna 19">
                  <a:extLst>
                    <a:ext uri="{FF2B5EF4-FFF2-40B4-BE49-F238E27FC236}">
                      <a16:creationId xmlns:a16="http://schemas.microsoft.com/office/drawing/2014/main" id="{58AA6549-E8B2-EAEF-7BA5-BAE2B207995F}"/>
                    </a:ext>
                  </a:extLst>
                </p:cNvPr>
                <p:cNvPicPr/>
                <p:nvPr/>
              </p:nvPicPr>
              <p:blipFill>
                <a:blip r:embed="rId23"/>
                <a:stretch>
                  <a:fillRect/>
                </a:stretch>
              </p:blipFill>
              <p:spPr>
                <a:xfrm>
                  <a:off x="1145768" y="2297652"/>
                  <a:ext cx="32292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6" name="Input penna 25">
                <a:extLst>
                  <a:ext uri="{FF2B5EF4-FFF2-40B4-BE49-F238E27FC236}">
                    <a16:creationId xmlns:a16="http://schemas.microsoft.com/office/drawing/2014/main" id="{1DFEA8E8-464F-8418-C339-DC1166D75C62}"/>
                  </a:ext>
                </a:extLst>
              </p14:cNvPr>
              <p14:cNvContentPartPr/>
              <p14:nvPr/>
            </p14:nvContentPartPr>
            <p14:xfrm>
              <a:off x="6534968" y="2407452"/>
              <a:ext cx="672120" cy="720"/>
            </p14:xfrm>
          </p:contentPart>
        </mc:Choice>
        <mc:Fallback xmlns="">
          <p:pic>
            <p:nvPicPr>
              <p:cNvPr id="26" name="Input penna 25">
                <a:extLst>
                  <a:ext uri="{FF2B5EF4-FFF2-40B4-BE49-F238E27FC236}">
                    <a16:creationId xmlns:a16="http://schemas.microsoft.com/office/drawing/2014/main" id="{1DFEA8E8-464F-8418-C339-DC1166D75C62}"/>
                  </a:ext>
                </a:extLst>
              </p:cNvPr>
              <p:cNvPicPr/>
              <p:nvPr/>
            </p:nvPicPr>
            <p:blipFill>
              <a:blip r:embed="rId25"/>
              <a:stretch>
                <a:fillRect/>
              </a:stretch>
            </p:blipFill>
            <p:spPr>
              <a:xfrm>
                <a:off x="6525968" y="2389452"/>
                <a:ext cx="689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put penna 27">
                <a:extLst>
                  <a:ext uri="{FF2B5EF4-FFF2-40B4-BE49-F238E27FC236}">
                    <a16:creationId xmlns:a16="http://schemas.microsoft.com/office/drawing/2014/main" id="{FA375362-A3DE-706A-5544-F2D594483774}"/>
                  </a:ext>
                </a:extLst>
              </p14:cNvPr>
              <p14:cNvContentPartPr/>
              <p14:nvPr/>
            </p14:nvContentPartPr>
            <p14:xfrm>
              <a:off x="6525968" y="2375412"/>
              <a:ext cx="718200" cy="108000"/>
            </p14:xfrm>
          </p:contentPart>
        </mc:Choice>
        <mc:Fallback xmlns="">
          <p:pic>
            <p:nvPicPr>
              <p:cNvPr id="28" name="Input penna 27">
                <a:extLst>
                  <a:ext uri="{FF2B5EF4-FFF2-40B4-BE49-F238E27FC236}">
                    <a16:creationId xmlns:a16="http://schemas.microsoft.com/office/drawing/2014/main" id="{FA375362-A3DE-706A-5544-F2D594483774}"/>
                  </a:ext>
                </a:extLst>
              </p:cNvPr>
              <p:cNvPicPr/>
              <p:nvPr/>
            </p:nvPicPr>
            <p:blipFill>
              <a:blip r:embed="rId27"/>
              <a:stretch>
                <a:fillRect/>
              </a:stretch>
            </p:blipFill>
            <p:spPr>
              <a:xfrm>
                <a:off x="6516968" y="2366412"/>
                <a:ext cx="73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put penna 29">
                <a:extLst>
                  <a:ext uri="{FF2B5EF4-FFF2-40B4-BE49-F238E27FC236}">
                    <a16:creationId xmlns:a16="http://schemas.microsoft.com/office/drawing/2014/main" id="{528E88BF-5190-C72F-F6B2-0C4E4492EFA8}"/>
                  </a:ext>
                </a:extLst>
              </p14:cNvPr>
              <p14:cNvContentPartPr/>
              <p14:nvPr/>
            </p14:nvContentPartPr>
            <p14:xfrm>
              <a:off x="6501128" y="2388372"/>
              <a:ext cx="990720" cy="72360"/>
            </p14:xfrm>
          </p:contentPart>
        </mc:Choice>
        <mc:Fallback xmlns="">
          <p:pic>
            <p:nvPicPr>
              <p:cNvPr id="30" name="Input penna 29">
                <a:extLst>
                  <a:ext uri="{FF2B5EF4-FFF2-40B4-BE49-F238E27FC236}">
                    <a16:creationId xmlns:a16="http://schemas.microsoft.com/office/drawing/2014/main" id="{528E88BF-5190-C72F-F6B2-0C4E4492EFA8}"/>
                  </a:ext>
                </a:extLst>
              </p:cNvPr>
              <p:cNvPicPr/>
              <p:nvPr/>
            </p:nvPicPr>
            <p:blipFill>
              <a:blip r:embed="rId29"/>
              <a:stretch>
                <a:fillRect/>
              </a:stretch>
            </p:blipFill>
            <p:spPr>
              <a:xfrm>
                <a:off x="6492488" y="2379372"/>
                <a:ext cx="1008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put penna 31">
                <a:extLst>
                  <a:ext uri="{FF2B5EF4-FFF2-40B4-BE49-F238E27FC236}">
                    <a16:creationId xmlns:a16="http://schemas.microsoft.com/office/drawing/2014/main" id="{CA5AFF03-70A7-C6B9-78D6-2E721543054C}"/>
                  </a:ext>
                </a:extLst>
              </p14:cNvPr>
              <p14:cNvContentPartPr/>
              <p14:nvPr/>
            </p14:nvContentPartPr>
            <p14:xfrm rot="744370">
              <a:off x="7213680" y="2363050"/>
              <a:ext cx="347536" cy="95644"/>
            </p14:xfrm>
          </p:contentPart>
        </mc:Choice>
        <mc:Fallback xmlns="">
          <p:pic>
            <p:nvPicPr>
              <p:cNvPr id="32" name="Input penna 31">
                <a:extLst>
                  <a:ext uri="{FF2B5EF4-FFF2-40B4-BE49-F238E27FC236}">
                    <a16:creationId xmlns:a16="http://schemas.microsoft.com/office/drawing/2014/main" id="{CA5AFF03-70A7-C6B9-78D6-2E721543054C}"/>
                  </a:ext>
                </a:extLst>
              </p:cNvPr>
              <p:cNvPicPr/>
              <p:nvPr/>
            </p:nvPicPr>
            <p:blipFill>
              <a:blip r:embed="rId31"/>
              <a:stretch>
                <a:fillRect/>
              </a:stretch>
            </p:blipFill>
            <p:spPr>
              <a:xfrm rot="744370">
                <a:off x="7204667" y="2354027"/>
                <a:ext cx="365201" cy="11332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put penna 33">
                <a:extLst>
                  <a:ext uri="{FF2B5EF4-FFF2-40B4-BE49-F238E27FC236}">
                    <a16:creationId xmlns:a16="http://schemas.microsoft.com/office/drawing/2014/main" id="{F617F92D-2B81-8DEC-367E-E677B86C977C}"/>
                  </a:ext>
                </a:extLst>
              </p14:cNvPr>
              <p14:cNvContentPartPr/>
              <p14:nvPr/>
            </p14:nvContentPartPr>
            <p14:xfrm>
              <a:off x="7248128" y="2390532"/>
              <a:ext cx="276840" cy="16920"/>
            </p14:xfrm>
          </p:contentPart>
        </mc:Choice>
        <mc:Fallback xmlns="">
          <p:pic>
            <p:nvPicPr>
              <p:cNvPr id="34" name="Input penna 33">
                <a:extLst>
                  <a:ext uri="{FF2B5EF4-FFF2-40B4-BE49-F238E27FC236}">
                    <a16:creationId xmlns:a16="http://schemas.microsoft.com/office/drawing/2014/main" id="{F617F92D-2B81-8DEC-367E-E677B86C977C}"/>
                  </a:ext>
                </a:extLst>
              </p:cNvPr>
              <p:cNvPicPr/>
              <p:nvPr/>
            </p:nvPicPr>
            <p:blipFill>
              <a:blip r:embed="rId33"/>
              <a:stretch>
                <a:fillRect/>
              </a:stretch>
            </p:blipFill>
            <p:spPr>
              <a:xfrm>
                <a:off x="7239128" y="2381892"/>
                <a:ext cx="294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put penna 34">
                <a:extLst>
                  <a:ext uri="{FF2B5EF4-FFF2-40B4-BE49-F238E27FC236}">
                    <a16:creationId xmlns:a16="http://schemas.microsoft.com/office/drawing/2014/main" id="{5B4A3742-F4A3-0EBE-B744-06658C6F53ED}"/>
                  </a:ext>
                </a:extLst>
              </p14:cNvPr>
              <p14:cNvContentPartPr/>
              <p14:nvPr/>
            </p14:nvContentPartPr>
            <p14:xfrm>
              <a:off x="1341968" y="2902452"/>
              <a:ext cx="360" cy="360"/>
            </p14:xfrm>
          </p:contentPart>
        </mc:Choice>
        <mc:Fallback xmlns="">
          <p:pic>
            <p:nvPicPr>
              <p:cNvPr id="35" name="Input penna 34">
                <a:extLst>
                  <a:ext uri="{FF2B5EF4-FFF2-40B4-BE49-F238E27FC236}">
                    <a16:creationId xmlns:a16="http://schemas.microsoft.com/office/drawing/2014/main" id="{5B4A3742-F4A3-0EBE-B744-06658C6F53ED}"/>
                  </a:ext>
                </a:extLst>
              </p:cNvPr>
              <p:cNvPicPr/>
              <p:nvPr/>
            </p:nvPicPr>
            <p:blipFill>
              <a:blip r:embed="rId17"/>
              <a:stretch>
                <a:fillRect/>
              </a:stretch>
            </p:blipFill>
            <p:spPr>
              <a:xfrm>
                <a:off x="1332968" y="28934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put penna 35">
                <a:extLst>
                  <a:ext uri="{FF2B5EF4-FFF2-40B4-BE49-F238E27FC236}">
                    <a16:creationId xmlns:a16="http://schemas.microsoft.com/office/drawing/2014/main" id="{BA13702A-1478-AC8D-EE52-ABFB8DA09730}"/>
                  </a:ext>
                </a:extLst>
              </p14:cNvPr>
              <p14:cNvContentPartPr/>
              <p14:nvPr/>
            </p14:nvContentPartPr>
            <p14:xfrm>
              <a:off x="721328" y="2432652"/>
              <a:ext cx="360" cy="360"/>
            </p14:xfrm>
          </p:contentPart>
        </mc:Choice>
        <mc:Fallback xmlns="">
          <p:pic>
            <p:nvPicPr>
              <p:cNvPr id="36" name="Input penna 35">
                <a:extLst>
                  <a:ext uri="{FF2B5EF4-FFF2-40B4-BE49-F238E27FC236}">
                    <a16:creationId xmlns:a16="http://schemas.microsoft.com/office/drawing/2014/main" id="{BA13702A-1478-AC8D-EE52-ABFB8DA09730}"/>
                  </a:ext>
                </a:extLst>
              </p:cNvPr>
              <p:cNvPicPr/>
              <p:nvPr/>
            </p:nvPicPr>
            <p:blipFill>
              <a:blip r:embed="rId17"/>
              <a:stretch>
                <a:fillRect/>
              </a:stretch>
            </p:blipFill>
            <p:spPr>
              <a:xfrm>
                <a:off x="712328" y="24240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put penna 36">
                <a:extLst>
                  <a:ext uri="{FF2B5EF4-FFF2-40B4-BE49-F238E27FC236}">
                    <a16:creationId xmlns:a16="http://schemas.microsoft.com/office/drawing/2014/main" id="{387EAC58-E288-D6AA-E135-ADC2A6328CD9}"/>
                  </a:ext>
                </a:extLst>
              </p14:cNvPr>
              <p14:cNvContentPartPr/>
              <p14:nvPr/>
            </p14:nvContentPartPr>
            <p14:xfrm>
              <a:off x="662648" y="2312052"/>
              <a:ext cx="44280" cy="101160"/>
            </p14:xfrm>
          </p:contentPart>
        </mc:Choice>
        <mc:Fallback xmlns="">
          <p:pic>
            <p:nvPicPr>
              <p:cNvPr id="37" name="Input penna 36">
                <a:extLst>
                  <a:ext uri="{FF2B5EF4-FFF2-40B4-BE49-F238E27FC236}">
                    <a16:creationId xmlns:a16="http://schemas.microsoft.com/office/drawing/2014/main" id="{387EAC58-E288-D6AA-E135-ADC2A6328CD9}"/>
                  </a:ext>
                </a:extLst>
              </p:cNvPr>
              <p:cNvPicPr/>
              <p:nvPr/>
            </p:nvPicPr>
            <p:blipFill>
              <a:blip r:embed="rId37"/>
              <a:stretch>
                <a:fillRect/>
              </a:stretch>
            </p:blipFill>
            <p:spPr>
              <a:xfrm>
                <a:off x="653648" y="2303052"/>
                <a:ext cx="61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 name="Input penna 2">
                <a:extLst>
                  <a:ext uri="{FF2B5EF4-FFF2-40B4-BE49-F238E27FC236}">
                    <a16:creationId xmlns:a16="http://schemas.microsoft.com/office/drawing/2014/main" id="{EAADD315-2FE3-2FFC-DF9F-2B6DB153C92D}"/>
                  </a:ext>
                </a:extLst>
              </p14:cNvPr>
              <p14:cNvContentPartPr/>
              <p14:nvPr/>
            </p14:nvContentPartPr>
            <p14:xfrm>
              <a:off x="2642451" y="2180465"/>
              <a:ext cx="360" cy="360"/>
            </p14:xfrm>
          </p:contentPart>
        </mc:Choice>
        <mc:Fallback xmlns="">
          <p:pic>
            <p:nvPicPr>
              <p:cNvPr id="3" name="Input penna 2">
                <a:extLst>
                  <a:ext uri="{FF2B5EF4-FFF2-40B4-BE49-F238E27FC236}">
                    <a16:creationId xmlns:a16="http://schemas.microsoft.com/office/drawing/2014/main" id="{EAADD315-2FE3-2FFC-DF9F-2B6DB153C92D}"/>
                  </a:ext>
                </a:extLst>
              </p:cNvPr>
              <p:cNvPicPr/>
              <p:nvPr/>
            </p:nvPicPr>
            <p:blipFill>
              <a:blip r:embed="rId39"/>
              <a:stretch>
                <a:fillRect/>
              </a:stretch>
            </p:blipFill>
            <p:spPr>
              <a:xfrm>
                <a:off x="2624811" y="216282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Input penna 3">
                <a:extLst>
                  <a:ext uri="{FF2B5EF4-FFF2-40B4-BE49-F238E27FC236}">
                    <a16:creationId xmlns:a16="http://schemas.microsoft.com/office/drawing/2014/main" id="{FAA8E720-79F2-05D3-88DF-8FD069F7974B}"/>
                  </a:ext>
                </a:extLst>
              </p14:cNvPr>
              <p14:cNvContentPartPr/>
              <p14:nvPr/>
            </p14:nvContentPartPr>
            <p14:xfrm>
              <a:off x="723291" y="2170025"/>
              <a:ext cx="311040" cy="32040"/>
            </p14:xfrm>
          </p:contentPart>
        </mc:Choice>
        <mc:Fallback xmlns="">
          <p:pic>
            <p:nvPicPr>
              <p:cNvPr id="4" name="Input penna 3">
                <a:extLst>
                  <a:ext uri="{FF2B5EF4-FFF2-40B4-BE49-F238E27FC236}">
                    <a16:creationId xmlns:a16="http://schemas.microsoft.com/office/drawing/2014/main" id="{FAA8E720-79F2-05D3-88DF-8FD069F7974B}"/>
                  </a:ext>
                </a:extLst>
              </p:cNvPr>
              <p:cNvPicPr/>
              <p:nvPr/>
            </p:nvPicPr>
            <p:blipFill>
              <a:blip r:embed="rId41"/>
              <a:stretch>
                <a:fillRect/>
              </a:stretch>
            </p:blipFill>
            <p:spPr>
              <a:xfrm>
                <a:off x="705291" y="2152385"/>
                <a:ext cx="346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 name="Input penna 5">
                <a:extLst>
                  <a:ext uri="{FF2B5EF4-FFF2-40B4-BE49-F238E27FC236}">
                    <a16:creationId xmlns:a16="http://schemas.microsoft.com/office/drawing/2014/main" id="{1C334536-9057-08E3-E4B2-8C0740E8BE85}"/>
                  </a:ext>
                </a:extLst>
              </p14:cNvPr>
              <p14:cNvContentPartPr/>
              <p14:nvPr/>
            </p14:nvContentPartPr>
            <p14:xfrm>
              <a:off x="2331051" y="2059865"/>
              <a:ext cx="360" cy="360"/>
            </p14:xfrm>
          </p:contentPart>
        </mc:Choice>
        <mc:Fallback xmlns="">
          <p:pic>
            <p:nvPicPr>
              <p:cNvPr id="6" name="Input penna 5">
                <a:extLst>
                  <a:ext uri="{FF2B5EF4-FFF2-40B4-BE49-F238E27FC236}">
                    <a16:creationId xmlns:a16="http://schemas.microsoft.com/office/drawing/2014/main" id="{1C334536-9057-08E3-E4B2-8C0740E8BE85}"/>
                  </a:ext>
                </a:extLst>
              </p:cNvPr>
              <p:cNvPicPr/>
              <p:nvPr/>
            </p:nvPicPr>
            <p:blipFill>
              <a:blip r:embed="rId43"/>
              <a:stretch>
                <a:fillRect/>
              </a:stretch>
            </p:blipFill>
            <p:spPr>
              <a:xfrm>
                <a:off x="2295411" y="202422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Input penna 8">
                <a:extLst>
                  <a:ext uri="{FF2B5EF4-FFF2-40B4-BE49-F238E27FC236}">
                    <a16:creationId xmlns:a16="http://schemas.microsoft.com/office/drawing/2014/main" id="{4E67FA0F-CB85-C09F-B1D0-128E97EA8304}"/>
                  </a:ext>
                </a:extLst>
              </p14:cNvPr>
              <p14:cNvContentPartPr/>
              <p14:nvPr/>
            </p14:nvContentPartPr>
            <p14:xfrm>
              <a:off x="743811" y="2160305"/>
              <a:ext cx="360" cy="360"/>
            </p14:xfrm>
          </p:contentPart>
        </mc:Choice>
        <mc:Fallback xmlns="">
          <p:pic>
            <p:nvPicPr>
              <p:cNvPr id="9" name="Input penna 8">
                <a:extLst>
                  <a:ext uri="{FF2B5EF4-FFF2-40B4-BE49-F238E27FC236}">
                    <a16:creationId xmlns:a16="http://schemas.microsoft.com/office/drawing/2014/main" id="{4E67FA0F-CB85-C09F-B1D0-128E97EA8304}"/>
                  </a:ext>
                </a:extLst>
              </p:cNvPr>
              <p:cNvPicPr/>
              <p:nvPr/>
            </p:nvPicPr>
            <p:blipFill>
              <a:blip r:embed="rId43"/>
              <a:stretch>
                <a:fillRect/>
              </a:stretch>
            </p:blipFill>
            <p:spPr>
              <a:xfrm>
                <a:off x="707811" y="212430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put penna 26">
                <a:extLst>
                  <a:ext uri="{FF2B5EF4-FFF2-40B4-BE49-F238E27FC236}">
                    <a16:creationId xmlns:a16="http://schemas.microsoft.com/office/drawing/2014/main" id="{27F5B3D5-E678-A087-4996-E4890318D52A}"/>
                  </a:ext>
                </a:extLst>
              </p14:cNvPr>
              <p14:cNvContentPartPr/>
              <p14:nvPr/>
            </p14:nvContentPartPr>
            <p14:xfrm>
              <a:off x="756697" y="2182188"/>
              <a:ext cx="964440" cy="720"/>
            </p14:xfrm>
          </p:contentPart>
        </mc:Choice>
        <mc:Fallback xmlns="">
          <p:pic>
            <p:nvPicPr>
              <p:cNvPr id="27" name="Input penna 26">
                <a:extLst>
                  <a:ext uri="{FF2B5EF4-FFF2-40B4-BE49-F238E27FC236}">
                    <a16:creationId xmlns:a16="http://schemas.microsoft.com/office/drawing/2014/main" id="{27F5B3D5-E678-A087-4996-E4890318D52A}"/>
                  </a:ext>
                </a:extLst>
              </p:cNvPr>
              <p:cNvPicPr/>
              <p:nvPr/>
            </p:nvPicPr>
            <p:blipFill>
              <a:blip r:embed="rId46"/>
              <a:stretch>
                <a:fillRect/>
              </a:stretch>
            </p:blipFill>
            <p:spPr>
              <a:xfrm>
                <a:off x="721057" y="2110188"/>
                <a:ext cx="1036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put penna 30">
                <a:extLst>
                  <a:ext uri="{FF2B5EF4-FFF2-40B4-BE49-F238E27FC236}">
                    <a16:creationId xmlns:a16="http://schemas.microsoft.com/office/drawing/2014/main" id="{F5DA2612-FE4D-0418-5C03-F8D5AB287364}"/>
                  </a:ext>
                </a:extLst>
              </p14:cNvPr>
              <p14:cNvContentPartPr/>
              <p14:nvPr/>
            </p14:nvContentPartPr>
            <p14:xfrm>
              <a:off x="6764377" y="2526348"/>
              <a:ext cx="866520" cy="720"/>
            </p14:xfrm>
          </p:contentPart>
        </mc:Choice>
        <mc:Fallback xmlns="">
          <p:pic>
            <p:nvPicPr>
              <p:cNvPr id="31" name="Input penna 30">
                <a:extLst>
                  <a:ext uri="{FF2B5EF4-FFF2-40B4-BE49-F238E27FC236}">
                    <a16:creationId xmlns:a16="http://schemas.microsoft.com/office/drawing/2014/main" id="{F5DA2612-FE4D-0418-5C03-F8D5AB287364}"/>
                  </a:ext>
                </a:extLst>
              </p:cNvPr>
              <p:cNvPicPr/>
              <p:nvPr/>
            </p:nvPicPr>
            <p:blipFill>
              <a:blip r:embed="rId48"/>
              <a:stretch>
                <a:fillRect/>
              </a:stretch>
            </p:blipFill>
            <p:spPr>
              <a:xfrm>
                <a:off x="6728377" y="2454348"/>
                <a:ext cx="938160" cy="144000"/>
              </a:xfrm>
              <a:prstGeom prst="rect">
                <a:avLst/>
              </a:prstGeom>
            </p:spPr>
          </p:pic>
        </mc:Fallback>
      </mc:AlternateContent>
    </p:spTree>
    <p:extLst>
      <p:ext uri="{BB962C8B-B14F-4D97-AF65-F5344CB8AC3E}">
        <p14:creationId xmlns:p14="http://schemas.microsoft.com/office/powerpoint/2010/main" val="144522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EB31DF-4AE9-2B44-D640-E6289092E112}"/>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ECOGRAFIA ADDOME</a:t>
            </a:r>
          </a:p>
        </p:txBody>
      </p:sp>
      <p:pic>
        <p:nvPicPr>
          <p:cNvPr id="5" name="Segnaposto contenuto 4" descr="Immagine che contiene Imaging medicale, schermata, Ecografia ostetrica, radiologia&#10;&#10;Il contenuto generato dall'IA potrebbe non essere corretto.">
            <a:extLst>
              <a:ext uri="{FF2B5EF4-FFF2-40B4-BE49-F238E27FC236}">
                <a16:creationId xmlns:a16="http://schemas.microsoft.com/office/drawing/2014/main" id="{A4D37C15-2509-236B-E630-B18AE54791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438" y="2139484"/>
            <a:ext cx="5026396" cy="4096512"/>
          </a:xfrm>
          <a:prstGeom prst="rect">
            <a:avLst/>
          </a:prstGeom>
        </p:spPr>
      </p:pic>
      <p:pic>
        <p:nvPicPr>
          <p:cNvPr id="7" name="Immagine 6" descr="Immagine che contiene Imaging medicale, Ecografia ostetrica, schermata, radiologia&#10;&#10;Il contenuto generato dall'IA potrebbe non essere corretto.">
            <a:extLst>
              <a:ext uri="{FF2B5EF4-FFF2-40B4-BE49-F238E27FC236}">
                <a16:creationId xmlns:a16="http://schemas.microsoft.com/office/drawing/2014/main" id="{D06B40D0-DEC2-58E1-6DF9-13ACADC81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68" y="2139484"/>
            <a:ext cx="5026396" cy="409651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put penna 2">
                <a:extLst>
                  <a:ext uri="{FF2B5EF4-FFF2-40B4-BE49-F238E27FC236}">
                    <a16:creationId xmlns:a16="http://schemas.microsoft.com/office/drawing/2014/main" id="{F048C482-B3AB-9E30-5B1A-C007AA9C761C}"/>
                  </a:ext>
                </a:extLst>
              </p14:cNvPr>
              <p14:cNvContentPartPr/>
              <p14:nvPr/>
            </p14:nvContentPartPr>
            <p14:xfrm>
              <a:off x="676024" y="2350932"/>
              <a:ext cx="1034584" cy="126000"/>
            </p14:xfrm>
          </p:contentPart>
        </mc:Choice>
        <mc:Fallback xmlns="">
          <p:pic>
            <p:nvPicPr>
              <p:cNvPr id="3" name="Input penna 2">
                <a:extLst>
                  <a:ext uri="{FF2B5EF4-FFF2-40B4-BE49-F238E27FC236}">
                    <a16:creationId xmlns:a16="http://schemas.microsoft.com/office/drawing/2014/main" id="{F048C482-B3AB-9E30-5B1A-C007AA9C761C}"/>
                  </a:ext>
                </a:extLst>
              </p:cNvPr>
              <p:cNvPicPr/>
              <p:nvPr/>
            </p:nvPicPr>
            <p:blipFill>
              <a:blip r:embed="rId5"/>
              <a:stretch>
                <a:fillRect/>
              </a:stretch>
            </p:blipFill>
            <p:spPr>
              <a:xfrm>
                <a:off x="667024" y="2341932"/>
                <a:ext cx="1052223"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D93DA7BD-2944-1EE7-B4C3-75CB98FA531A}"/>
                  </a:ext>
                </a:extLst>
              </p14:cNvPr>
              <p14:cNvContentPartPr/>
              <p14:nvPr/>
            </p14:nvContentPartPr>
            <p14:xfrm>
              <a:off x="6526328" y="2390532"/>
              <a:ext cx="25920" cy="720"/>
            </p14:xfrm>
          </p:contentPart>
        </mc:Choice>
        <mc:Fallback xmlns="">
          <p:pic>
            <p:nvPicPr>
              <p:cNvPr id="6" name="Input penna 5">
                <a:extLst>
                  <a:ext uri="{FF2B5EF4-FFF2-40B4-BE49-F238E27FC236}">
                    <a16:creationId xmlns:a16="http://schemas.microsoft.com/office/drawing/2014/main" id="{D93DA7BD-2944-1EE7-B4C3-75CB98FA531A}"/>
                  </a:ext>
                </a:extLst>
              </p:cNvPr>
              <p:cNvPicPr/>
              <p:nvPr/>
            </p:nvPicPr>
            <p:blipFill>
              <a:blip r:embed="rId7"/>
              <a:stretch>
                <a:fillRect/>
              </a:stretch>
            </p:blipFill>
            <p:spPr>
              <a:xfrm>
                <a:off x="6517328" y="2372532"/>
                <a:ext cx="43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put penna 8">
                <a:extLst>
                  <a:ext uri="{FF2B5EF4-FFF2-40B4-BE49-F238E27FC236}">
                    <a16:creationId xmlns:a16="http://schemas.microsoft.com/office/drawing/2014/main" id="{511F2BE4-8307-8810-444A-F67EEE2AC62F}"/>
                  </a:ext>
                </a:extLst>
              </p14:cNvPr>
              <p14:cNvContentPartPr/>
              <p14:nvPr/>
            </p14:nvContentPartPr>
            <p14:xfrm rot="5240778">
              <a:off x="6653275" y="2375277"/>
              <a:ext cx="69386" cy="58950"/>
            </p14:xfrm>
          </p:contentPart>
        </mc:Choice>
        <mc:Fallback xmlns="">
          <p:pic>
            <p:nvPicPr>
              <p:cNvPr id="9" name="Input penna 8">
                <a:extLst>
                  <a:ext uri="{FF2B5EF4-FFF2-40B4-BE49-F238E27FC236}">
                    <a16:creationId xmlns:a16="http://schemas.microsoft.com/office/drawing/2014/main" id="{511F2BE4-8307-8810-444A-F67EEE2AC62F}"/>
                  </a:ext>
                </a:extLst>
              </p:cNvPr>
              <p:cNvPicPr/>
              <p:nvPr/>
            </p:nvPicPr>
            <p:blipFill>
              <a:blip r:embed="rId9"/>
              <a:stretch>
                <a:fillRect/>
              </a:stretch>
            </p:blipFill>
            <p:spPr>
              <a:xfrm rot="5240778">
                <a:off x="6644287" y="2366345"/>
                <a:ext cx="87002" cy="7645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put penna 9">
                <a:extLst>
                  <a:ext uri="{FF2B5EF4-FFF2-40B4-BE49-F238E27FC236}">
                    <a16:creationId xmlns:a16="http://schemas.microsoft.com/office/drawing/2014/main" id="{0BB2C5F8-D1FB-803E-6835-57D4B2D60BAD}"/>
                  </a:ext>
                </a:extLst>
              </p14:cNvPr>
              <p14:cNvContentPartPr/>
              <p14:nvPr/>
            </p14:nvContentPartPr>
            <p14:xfrm>
              <a:off x="6744848" y="2667372"/>
              <a:ext cx="360" cy="360"/>
            </p14:xfrm>
          </p:contentPart>
        </mc:Choice>
        <mc:Fallback xmlns="">
          <p:pic>
            <p:nvPicPr>
              <p:cNvPr id="10" name="Input penna 9">
                <a:extLst>
                  <a:ext uri="{FF2B5EF4-FFF2-40B4-BE49-F238E27FC236}">
                    <a16:creationId xmlns:a16="http://schemas.microsoft.com/office/drawing/2014/main" id="{0BB2C5F8-D1FB-803E-6835-57D4B2D60BAD}"/>
                  </a:ext>
                </a:extLst>
              </p:cNvPr>
              <p:cNvPicPr/>
              <p:nvPr/>
            </p:nvPicPr>
            <p:blipFill>
              <a:blip r:embed="rId11"/>
              <a:stretch>
                <a:fillRect/>
              </a:stretch>
            </p:blipFill>
            <p:spPr>
              <a:xfrm>
                <a:off x="6735848" y="26587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put penna 12">
                <a:extLst>
                  <a:ext uri="{FF2B5EF4-FFF2-40B4-BE49-F238E27FC236}">
                    <a16:creationId xmlns:a16="http://schemas.microsoft.com/office/drawing/2014/main" id="{E1CA1C7C-0A98-84C4-20D5-DEE965E71591}"/>
                  </a:ext>
                </a:extLst>
              </p14:cNvPr>
              <p14:cNvContentPartPr/>
              <p14:nvPr/>
            </p14:nvContentPartPr>
            <p14:xfrm>
              <a:off x="6492848" y="2415732"/>
              <a:ext cx="956880" cy="720"/>
            </p14:xfrm>
          </p:contentPart>
        </mc:Choice>
        <mc:Fallback xmlns="">
          <p:pic>
            <p:nvPicPr>
              <p:cNvPr id="13" name="Input penna 12">
                <a:extLst>
                  <a:ext uri="{FF2B5EF4-FFF2-40B4-BE49-F238E27FC236}">
                    <a16:creationId xmlns:a16="http://schemas.microsoft.com/office/drawing/2014/main" id="{E1CA1C7C-0A98-84C4-20D5-DEE965E71591}"/>
                  </a:ext>
                </a:extLst>
              </p:cNvPr>
              <p:cNvPicPr/>
              <p:nvPr/>
            </p:nvPicPr>
            <p:blipFill>
              <a:blip r:embed="rId13"/>
              <a:stretch>
                <a:fillRect/>
              </a:stretch>
            </p:blipFill>
            <p:spPr>
              <a:xfrm>
                <a:off x="6483848" y="2397732"/>
                <a:ext cx="974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put penna 14">
                <a:extLst>
                  <a:ext uri="{FF2B5EF4-FFF2-40B4-BE49-F238E27FC236}">
                    <a16:creationId xmlns:a16="http://schemas.microsoft.com/office/drawing/2014/main" id="{CEC1CEB5-87AE-24F9-1FFC-736CB94D1CAC}"/>
                  </a:ext>
                </a:extLst>
              </p14:cNvPr>
              <p14:cNvContentPartPr/>
              <p14:nvPr/>
            </p14:nvContentPartPr>
            <p14:xfrm>
              <a:off x="6497168" y="2350932"/>
              <a:ext cx="960840" cy="112680"/>
            </p14:xfrm>
          </p:contentPart>
        </mc:Choice>
        <mc:Fallback xmlns="">
          <p:pic>
            <p:nvPicPr>
              <p:cNvPr id="15" name="Input penna 14">
                <a:extLst>
                  <a:ext uri="{FF2B5EF4-FFF2-40B4-BE49-F238E27FC236}">
                    <a16:creationId xmlns:a16="http://schemas.microsoft.com/office/drawing/2014/main" id="{CEC1CEB5-87AE-24F9-1FFC-736CB94D1CAC}"/>
                  </a:ext>
                </a:extLst>
              </p:cNvPr>
              <p:cNvPicPr/>
              <p:nvPr/>
            </p:nvPicPr>
            <p:blipFill>
              <a:blip r:embed="rId15"/>
              <a:stretch>
                <a:fillRect/>
              </a:stretch>
            </p:blipFill>
            <p:spPr>
              <a:xfrm>
                <a:off x="6488168" y="2341932"/>
                <a:ext cx="978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 name="Input penna 3">
                <a:extLst>
                  <a:ext uri="{FF2B5EF4-FFF2-40B4-BE49-F238E27FC236}">
                    <a16:creationId xmlns:a16="http://schemas.microsoft.com/office/drawing/2014/main" id="{B98B7A6D-0802-2136-ABFD-3E9B0F4F386F}"/>
                  </a:ext>
                </a:extLst>
              </p14:cNvPr>
              <p14:cNvContentPartPr/>
              <p14:nvPr/>
            </p14:nvContentPartPr>
            <p14:xfrm>
              <a:off x="766417" y="2438508"/>
              <a:ext cx="360" cy="360"/>
            </p14:xfrm>
          </p:contentPart>
        </mc:Choice>
        <mc:Fallback xmlns="">
          <p:pic>
            <p:nvPicPr>
              <p:cNvPr id="4" name="Input penna 3">
                <a:extLst>
                  <a:ext uri="{FF2B5EF4-FFF2-40B4-BE49-F238E27FC236}">
                    <a16:creationId xmlns:a16="http://schemas.microsoft.com/office/drawing/2014/main" id="{B98B7A6D-0802-2136-ABFD-3E9B0F4F386F}"/>
                  </a:ext>
                </a:extLst>
              </p:cNvPr>
              <p:cNvPicPr/>
              <p:nvPr/>
            </p:nvPicPr>
            <p:blipFill>
              <a:blip r:embed="rId17"/>
              <a:stretch>
                <a:fillRect/>
              </a:stretch>
            </p:blipFill>
            <p:spPr>
              <a:xfrm>
                <a:off x="730777" y="24025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put penna 10">
                <a:extLst>
                  <a:ext uri="{FF2B5EF4-FFF2-40B4-BE49-F238E27FC236}">
                    <a16:creationId xmlns:a16="http://schemas.microsoft.com/office/drawing/2014/main" id="{8D7027FF-E3F1-4C9A-DAE6-9FF7DFB63CFB}"/>
                  </a:ext>
                </a:extLst>
              </p14:cNvPr>
              <p14:cNvContentPartPr/>
              <p14:nvPr/>
            </p14:nvContentPartPr>
            <p14:xfrm>
              <a:off x="766417" y="2438508"/>
              <a:ext cx="896040" cy="720"/>
            </p14:xfrm>
          </p:contentPart>
        </mc:Choice>
        <mc:Fallback xmlns="">
          <p:pic>
            <p:nvPicPr>
              <p:cNvPr id="11" name="Input penna 10">
                <a:extLst>
                  <a:ext uri="{FF2B5EF4-FFF2-40B4-BE49-F238E27FC236}">
                    <a16:creationId xmlns:a16="http://schemas.microsoft.com/office/drawing/2014/main" id="{8D7027FF-E3F1-4C9A-DAE6-9FF7DFB63CFB}"/>
                  </a:ext>
                </a:extLst>
              </p:cNvPr>
              <p:cNvPicPr/>
              <p:nvPr/>
            </p:nvPicPr>
            <p:blipFill>
              <a:blip r:embed="rId19"/>
              <a:stretch>
                <a:fillRect/>
              </a:stretch>
            </p:blipFill>
            <p:spPr>
              <a:xfrm>
                <a:off x="730417" y="2366508"/>
                <a:ext cx="967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put penna 17">
                <a:extLst>
                  <a:ext uri="{FF2B5EF4-FFF2-40B4-BE49-F238E27FC236}">
                    <a16:creationId xmlns:a16="http://schemas.microsoft.com/office/drawing/2014/main" id="{E082ABC5-DCC5-0C5D-3DA0-6A87A7F9784B}"/>
                  </a:ext>
                </a:extLst>
              </p14:cNvPr>
              <p14:cNvContentPartPr/>
              <p14:nvPr/>
            </p14:nvContentPartPr>
            <p14:xfrm>
              <a:off x="727537" y="2398908"/>
              <a:ext cx="1072440" cy="720"/>
            </p14:xfrm>
          </p:contentPart>
        </mc:Choice>
        <mc:Fallback xmlns="">
          <p:pic>
            <p:nvPicPr>
              <p:cNvPr id="18" name="Input penna 17">
                <a:extLst>
                  <a:ext uri="{FF2B5EF4-FFF2-40B4-BE49-F238E27FC236}">
                    <a16:creationId xmlns:a16="http://schemas.microsoft.com/office/drawing/2014/main" id="{E082ABC5-DCC5-0C5D-3DA0-6A87A7F9784B}"/>
                  </a:ext>
                </a:extLst>
              </p:cNvPr>
              <p:cNvPicPr/>
              <p:nvPr/>
            </p:nvPicPr>
            <p:blipFill>
              <a:blip r:embed="rId21"/>
              <a:stretch>
                <a:fillRect/>
              </a:stretch>
            </p:blipFill>
            <p:spPr>
              <a:xfrm>
                <a:off x="691537" y="2326908"/>
                <a:ext cx="1144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put penna 19">
                <a:extLst>
                  <a:ext uri="{FF2B5EF4-FFF2-40B4-BE49-F238E27FC236}">
                    <a16:creationId xmlns:a16="http://schemas.microsoft.com/office/drawing/2014/main" id="{9CBDBAA0-A281-D9DF-0610-8E81417C7C65}"/>
                  </a:ext>
                </a:extLst>
              </p14:cNvPr>
              <p14:cNvContentPartPr/>
              <p14:nvPr/>
            </p14:nvContentPartPr>
            <p14:xfrm>
              <a:off x="6558097" y="2398908"/>
              <a:ext cx="973440" cy="29520"/>
            </p14:xfrm>
          </p:contentPart>
        </mc:Choice>
        <mc:Fallback xmlns="">
          <p:pic>
            <p:nvPicPr>
              <p:cNvPr id="20" name="Input penna 19">
                <a:extLst>
                  <a:ext uri="{FF2B5EF4-FFF2-40B4-BE49-F238E27FC236}">
                    <a16:creationId xmlns:a16="http://schemas.microsoft.com/office/drawing/2014/main" id="{9CBDBAA0-A281-D9DF-0610-8E81417C7C65}"/>
                  </a:ext>
                </a:extLst>
              </p:cNvPr>
              <p:cNvPicPr/>
              <p:nvPr/>
            </p:nvPicPr>
            <p:blipFill>
              <a:blip r:embed="rId23"/>
              <a:stretch>
                <a:fillRect/>
              </a:stretch>
            </p:blipFill>
            <p:spPr>
              <a:xfrm>
                <a:off x="6522097" y="2362908"/>
                <a:ext cx="104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put penna 20">
                <a:extLst>
                  <a:ext uri="{FF2B5EF4-FFF2-40B4-BE49-F238E27FC236}">
                    <a16:creationId xmlns:a16="http://schemas.microsoft.com/office/drawing/2014/main" id="{29F5ACE2-6984-C961-E630-DCDFBEAB3867}"/>
                  </a:ext>
                </a:extLst>
              </p14:cNvPr>
              <p14:cNvContentPartPr/>
              <p14:nvPr/>
            </p14:nvContentPartPr>
            <p14:xfrm>
              <a:off x="6567817" y="2423028"/>
              <a:ext cx="259920" cy="36000"/>
            </p14:xfrm>
          </p:contentPart>
        </mc:Choice>
        <mc:Fallback xmlns="">
          <p:pic>
            <p:nvPicPr>
              <p:cNvPr id="21" name="Input penna 20">
                <a:extLst>
                  <a:ext uri="{FF2B5EF4-FFF2-40B4-BE49-F238E27FC236}">
                    <a16:creationId xmlns:a16="http://schemas.microsoft.com/office/drawing/2014/main" id="{29F5ACE2-6984-C961-E630-DCDFBEAB3867}"/>
                  </a:ext>
                </a:extLst>
              </p:cNvPr>
              <p:cNvPicPr/>
              <p:nvPr/>
            </p:nvPicPr>
            <p:blipFill>
              <a:blip r:embed="rId25"/>
              <a:stretch>
                <a:fillRect/>
              </a:stretch>
            </p:blipFill>
            <p:spPr>
              <a:xfrm>
                <a:off x="6532177" y="2387028"/>
                <a:ext cx="331560" cy="107640"/>
              </a:xfrm>
              <a:prstGeom prst="rect">
                <a:avLst/>
              </a:prstGeom>
            </p:spPr>
          </p:pic>
        </mc:Fallback>
      </mc:AlternateContent>
    </p:spTree>
    <p:extLst>
      <p:ext uri="{BB962C8B-B14F-4D97-AF65-F5344CB8AC3E}">
        <p14:creationId xmlns:p14="http://schemas.microsoft.com/office/powerpoint/2010/main" val="26976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RANI_CARLOTTA_20250304142421_1437270">
            <a:hlinkClick r:id="" action="ppaction://media"/>
            <a:extLst>
              <a:ext uri="{FF2B5EF4-FFF2-40B4-BE49-F238E27FC236}">
                <a16:creationId xmlns:a16="http://schemas.microsoft.com/office/drawing/2014/main" id="{067F34DD-C346-27C6-150E-2C3BA4722C9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76884" y="153000"/>
            <a:ext cx="8038231" cy="65520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put penna 1">
                <a:extLst>
                  <a:ext uri="{FF2B5EF4-FFF2-40B4-BE49-F238E27FC236}">
                    <a16:creationId xmlns:a16="http://schemas.microsoft.com/office/drawing/2014/main" id="{FF4D3FCF-978B-7D94-2EA4-AA271101561E}"/>
                  </a:ext>
                </a:extLst>
              </p14:cNvPr>
              <p14:cNvContentPartPr/>
              <p14:nvPr/>
            </p14:nvContentPartPr>
            <p14:xfrm>
              <a:off x="2091848" y="494412"/>
              <a:ext cx="1667160" cy="175320"/>
            </p14:xfrm>
          </p:contentPart>
        </mc:Choice>
        <mc:Fallback xmlns="">
          <p:pic>
            <p:nvPicPr>
              <p:cNvPr id="2" name="Input penna 1">
                <a:extLst>
                  <a:ext uri="{FF2B5EF4-FFF2-40B4-BE49-F238E27FC236}">
                    <a16:creationId xmlns:a16="http://schemas.microsoft.com/office/drawing/2014/main" id="{FF4D3FCF-978B-7D94-2EA4-AA271101561E}"/>
                  </a:ext>
                </a:extLst>
              </p:cNvPr>
              <p:cNvPicPr/>
              <p:nvPr/>
            </p:nvPicPr>
            <p:blipFill>
              <a:blip r:embed="rId6"/>
              <a:stretch>
                <a:fillRect/>
              </a:stretch>
            </p:blipFill>
            <p:spPr>
              <a:xfrm>
                <a:off x="2083208" y="485412"/>
                <a:ext cx="1684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put penna 2">
                <a:extLst>
                  <a:ext uri="{FF2B5EF4-FFF2-40B4-BE49-F238E27FC236}">
                    <a16:creationId xmlns:a16="http://schemas.microsoft.com/office/drawing/2014/main" id="{7FE198D2-3186-5FA4-E53D-63EB1901B139}"/>
                  </a:ext>
                </a:extLst>
              </p14:cNvPr>
              <p14:cNvContentPartPr/>
              <p14:nvPr/>
            </p14:nvContentPartPr>
            <p14:xfrm>
              <a:off x="2650568" y="5075052"/>
              <a:ext cx="360" cy="360"/>
            </p14:xfrm>
          </p:contentPart>
        </mc:Choice>
        <mc:Fallback xmlns="">
          <p:pic>
            <p:nvPicPr>
              <p:cNvPr id="3" name="Input penna 2">
                <a:extLst>
                  <a:ext uri="{FF2B5EF4-FFF2-40B4-BE49-F238E27FC236}">
                    <a16:creationId xmlns:a16="http://schemas.microsoft.com/office/drawing/2014/main" id="{7FE198D2-3186-5FA4-E53D-63EB1901B139}"/>
                  </a:ext>
                </a:extLst>
              </p:cNvPr>
              <p:cNvPicPr/>
              <p:nvPr/>
            </p:nvPicPr>
            <p:blipFill>
              <a:blip r:embed="rId8"/>
              <a:stretch>
                <a:fillRect/>
              </a:stretch>
            </p:blipFill>
            <p:spPr>
              <a:xfrm>
                <a:off x="2641928" y="50664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a:extLst>
                  <a:ext uri="{FF2B5EF4-FFF2-40B4-BE49-F238E27FC236}">
                    <a16:creationId xmlns:a16="http://schemas.microsoft.com/office/drawing/2014/main" id="{D83904D6-27F5-BFA1-0A82-D3890CA7BC2E}"/>
                  </a:ext>
                </a:extLst>
              </p14:cNvPr>
              <p14:cNvContentPartPr/>
              <p14:nvPr/>
            </p14:nvContentPartPr>
            <p14:xfrm>
              <a:off x="2162857" y="609708"/>
              <a:ext cx="360" cy="360"/>
            </p14:xfrm>
          </p:contentPart>
        </mc:Choice>
        <mc:Fallback xmlns="">
          <p:pic>
            <p:nvPicPr>
              <p:cNvPr id="5" name="Input penna 4">
                <a:extLst>
                  <a:ext uri="{FF2B5EF4-FFF2-40B4-BE49-F238E27FC236}">
                    <a16:creationId xmlns:a16="http://schemas.microsoft.com/office/drawing/2014/main" id="{D83904D6-27F5-BFA1-0A82-D3890CA7BC2E}"/>
                  </a:ext>
                </a:extLst>
              </p:cNvPr>
              <p:cNvPicPr/>
              <p:nvPr/>
            </p:nvPicPr>
            <p:blipFill>
              <a:blip r:embed="rId10"/>
              <a:stretch>
                <a:fillRect/>
              </a:stretch>
            </p:blipFill>
            <p:spPr>
              <a:xfrm>
                <a:off x="2127217" y="573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put penna 6">
                <a:extLst>
                  <a:ext uri="{FF2B5EF4-FFF2-40B4-BE49-F238E27FC236}">
                    <a16:creationId xmlns:a16="http://schemas.microsoft.com/office/drawing/2014/main" id="{ADBA18A4-42BF-7052-F6C2-32266377F003}"/>
                  </a:ext>
                </a:extLst>
              </p14:cNvPr>
              <p14:cNvContentPartPr/>
              <p14:nvPr/>
            </p14:nvContentPartPr>
            <p14:xfrm>
              <a:off x="2162857" y="609708"/>
              <a:ext cx="1573920" cy="720"/>
            </p14:xfrm>
          </p:contentPart>
        </mc:Choice>
        <mc:Fallback xmlns="">
          <p:pic>
            <p:nvPicPr>
              <p:cNvPr id="7" name="Input penna 6">
                <a:extLst>
                  <a:ext uri="{FF2B5EF4-FFF2-40B4-BE49-F238E27FC236}">
                    <a16:creationId xmlns:a16="http://schemas.microsoft.com/office/drawing/2014/main" id="{ADBA18A4-42BF-7052-F6C2-32266377F003}"/>
                  </a:ext>
                </a:extLst>
              </p:cNvPr>
              <p:cNvPicPr/>
              <p:nvPr/>
            </p:nvPicPr>
            <p:blipFill>
              <a:blip r:embed="rId12"/>
              <a:stretch>
                <a:fillRect/>
              </a:stretch>
            </p:blipFill>
            <p:spPr>
              <a:xfrm>
                <a:off x="2126857" y="537708"/>
                <a:ext cx="1645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put penna 8">
                <a:extLst>
                  <a:ext uri="{FF2B5EF4-FFF2-40B4-BE49-F238E27FC236}">
                    <a16:creationId xmlns:a16="http://schemas.microsoft.com/office/drawing/2014/main" id="{79635810-A2E0-A850-D704-9E26A254169A}"/>
                  </a:ext>
                </a:extLst>
              </p14:cNvPr>
              <p14:cNvContentPartPr/>
              <p14:nvPr/>
            </p14:nvContentPartPr>
            <p14:xfrm>
              <a:off x="2133337" y="530508"/>
              <a:ext cx="1642680" cy="720"/>
            </p14:xfrm>
          </p:contentPart>
        </mc:Choice>
        <mc:Fallback xmlns="">
          <p:pic>
            <p:nvPicPr>
              <p:cNvPr id="9" name="Input penna 8">
                <a:extLst>
                  <a:ext uri="{FF2B5EF4-FFF2-40B4-BE49-F238E27FC236}">
                    <a16:creationId xmlns:a16="http://schemas.microsoft.com/office/drawing/2014/main" id="{79635810-A2E0-A850-D704-9E26A254169A}"/>
                  </a:ext>
                </a:extLst>
              </p:cNvPr>
              <p:cNvPicPr/>
              <p:nvPr/>
            </p:nvPicPr>
            <p:blipFill>
              <a:blip r:embed="rId14"/>
              <a:stretch>
                <a:fillRect/>
              </a:stretch>
            </p:blipFill>
            <p:spPr>
              <a:xfrm>
                <a:off x="2097697" y="458508"/>
                <a:ext cx="1714320" cy="144000"/>
              </a:xfrm>
              <a:prstGeom prst="rect">
                <a:avLst/>
              </a:prstGeom>
            </p:spPr>
          </p:pic>
        </mc:Fallback>
      </mc:AlternateContent>
    </p:spTree>
    <p:extLst>
      <p:ext uri="{BB962C8B-B14F-4D97-AF65-F5344CB8AC3E}">
        <p14:creationId xmlns:p14="http://schemas.microsoft.com/office/powerpoint/2010/main" val="36671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RANI_CARLOTTA_20250304142421_1436320">
            <a:hlinkClick r:id="" action="ppaction://media"/>
            <a:extLst>
              <a:ext uri="{FF2B5EF4-FFF2-40B4-BE49-F238E27FC236}">
                <a16:creationId xmlns:a16="http://schemas.microsoft.com/office/drawing/2014/main" id="{120F029F-74E8-148F-675B-1869B2659F3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94192" y="1"/>
            <a:ext cx="7776000" cy="6338253"/>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put penna 1">
                <a:extLst>
                  <a:ext uri="{FF2B5EF4-FFF2-40B4-BE49-F238E27FC236}">
                    <a16:creationId xmlns:a16="http://schemas.microsoft.com/office/drawing/2014/main" id="{F2D1D88A-6742-64FB-BDE8-4E64400D797B}"/>
                  </a:ext>
                </a:extLst>
              </p14:cNvPr>
              <p14:cNvContentPartPr/>
              <p14:nvPr/>
            </p14:nvContentPartPr>
            <p14:xfrm>
              <a:off x="2919488" y="5779823"/>
              <a:ext cx="360" cy="360"/>
            </p14:xfrm>
          </p:contentPart>
        </mc:Choice>
        <mc:Fallback xmlns="">
          <p:pic>
            <p:nvPicPr>
              <p:cNvPr id="2" name="Input penna 1">
                <a:extLst>
                  <a:ext uri="{FF2B5EF4-FFF2-40B4-BE49-F238E27FC236}">
                    <a16:creationId xmlns:a16="http://schemas.microsoft.com/office/drawing/2014/main" id="{F2D1D88A-6742-64FB-BDE8-4E64400D797B}"/>
                  </a:ext>
                </a:extLst>
              </p:cNvPr>
              <p:cNvPicPr/>
              <p:nvPr/>
            </p:nvPicPr>
            <p:blipFill>
              <a:blip r:embed="rId6"/>
              <a:stretch>
                <a:fillRect/>
              </a:stretch>
            </p:blipFill>
            <p:spPr>
              <a:xfrm>
                <a:off x="2910488" y="57708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put penna 2">
                <a:extLst>
                  <a:ext uri="{FF2B5EF4-FFF2-40B4-BE49-F238E27FC236}">
                    <a16:creationId xmlns:a16="http://schemas.microsoft.com/office/drawing/2014/main" id="{5BD2255B-DFF6-7CE4-BF78-5714E8DC43A4}"/>
                  </a:ext>
                </a:extLst>
              </p14:cNvPr>
              <p14:cNvContentPartPr/>
              <p14:nvPr/>
            </p14:nvContentPartPr>
            <p14:xfrm>
              <a:off x="5377208" y="3993143"/>
              <a:ext cx="360" cy="360"/>
            </p14:xfrm>
          </p:contentPart>
        </mc:Choice>
        <mc:Fallback xmlns="">
          <p:pic>
            <p:nvPicPr>
              <p:cNvPr id="3" name="Input penna 2">
                <a:extLst>
                  <a:ext uri="{FF2B5EF4-FFF2-40B4-BE49-F238E27FC236}">
                    <a16:creationId xmlns:a16="http://schemas.microsoft.com/office/drawing/2014/main" id="{5BD2255B-DFF6-7CE4-BF78-5714E8DC43A4}"/>
                  </a:ext>
                </a:extLst>
              </p:cNvPr>
              <p:cNvPicPr/>
              <p:nvPr/>
            </p:nvPicPr>
            <p:blipFill>
              <a:blip r:embed="rId6"/>
              <a:stretch>
                <a:fillRect/>
              </a:stretch>
            </p:blipFill>
            <p:spPr>
              <a:xfrm>
                <a:off x="5368568" y="3984143"/>
                <a:ext cx="18000" cy="18000"/>
              </a:xfrm>
              <a:prstGeom prst="rect">
                <a:avLst/>
              </a:prstGeom>
            </p:spPr>
          </p:pic>
        </mc:Fallback>
      </mc:AlternateContent>
      <p:grpSp>
        <p:nvGrpSpPr>
          <p:cNvPr id="8" name="Gruppo 7">
            <a:extLst>
              <a:ext uri="{FF2B5EF4-FFF2-40B4-BE49-F238E27FC236}">
                <a16:creationId xmlns:a16="http://schemas.microsoft.com/office/drawing/2014/main" id="{9DBBF5C4-95A7-C755-97FA-8BA1F863A51E}"/>
              </a:ext>
            </a:extLst>
          </p:cNvPr>
          <p:cNvGrpSpPr/>
          <p:nvPr/>
        </p:nvGrpSpPr>
        <p:grpSpPr>
          <a:xfrm>
            <a:off x="5427608" y="4228223"/>
            <a:ext cx="360" cy="360"/>
            <a:chOff x="5427608" y="4228223"/>
            <a:chExt cx="360" cy="360"/>
          </a:xfrm>
        </p:grpSpPr>
        <mc:AlternateContent xmlns:mc="http://schemas.openxmlformats.org/markup-compatibility/2006" xmlns:p14="http://schemas.microsoft.com/office/powerpoint/2010/main">
          <mc:Choice Requires="p14">
            <p:contentPart p14:bwMode="auto" r:id="rId8">
              <p14:nvContentPartPr>
                <p14:cNvPr id="5" name="Input penna 4">
                  <a:extLst>
                    <a:ext uri="{FF2B5EF4-FFF2-40B4-BE49-F238E27FC236}">
                      <a16:creationId xmlns:a16="http://schemas.microsoft.com/office/drawing/2014/main" id="{5EAFE645-5C12-D75B-BE6C-C0695D9A3227}"/>
                    </a:ext>
                  </a:extLst>
                </p14:cNvPr>
                <p14:cNvContentPartPr/>
                <p14:nvPr/>
              </p14:nvContentPartPr>
              <p14:xfrm>
                <a:off x="5427608" y="4228223"/>
                <a:ext cx="360" cy="360"/>
              </p14:xfrm>
            </p:contentPart>
          </mc:Choice>
          <mc:Fallback xmlns="">
            <p:pic>
              <p:nvPicPr>
                <p:cNvPr id="5" name="Input penna 4">
                  <a:extLst>
                    <a:ext uri="{FF2B5EF4-FFF2-40B4-BE49-F238E27FC236}">
                      <a16:creationId xmlns:a16="http://schemas.microsoft.com/office/drawing/2014/main" id="{5EAFE645-5C12-D75B-BE6C-C0695D9A3227}"/>
                    </a:ext>
                  </a:extLst>
                </p:cNvPr>
                <p:cNvPicPr/>
                <p:nvPr/>
              </p:nvPicPr>
              <p:blipFill>
                <a:blip r:embed="rId6"/>
                <a:stretch>
                  <a:fillRect/>
                </a:stretch>
              </p:blipFill>
              <p:spPr>
                <a:xfrm>
                  <a:off x="5418968" y="4219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put penna 5">
                  <a:extLst>
                    <a:ext uri="{FF2B5EF4-FFF2-40B4-BE49-F238E27FC236}">
                      <a16:creationId xmlns:a16="http://schemas.microsoft.com/office/drawing/2014/main" id="{08E3465F-2E3A-5A1E-9FD4-52E139C94044}"/>
                    </a:ext>
                  </a:extLst>
                </p14:cNvPr>
                <p14:cNvContentPartPr/>
                <p14:nvPr/>
              </p14:nvContentPartPr>
              <p14:xfrm>
                <a:off x="5427608" y="4228223"/>
                <a:ext cx="360" cy="360"/>
              </p14:xfrm>
            </p:contentPart>
          </mc:Choice>
          <mc:Fallback xmlns="">
            <p:pic>
              <p:nvPicPr>
                <p:cNvPr id="6" name="Input penna 5">
                  <a:extLst>
                    <a:ext uri="{FF2B5EF4-FFF2-40B4-BE49-F238E27FC236}">
                      <a16:creationId xmlns:a16="http://schemas.microsoft.com/office/drawing/2014/main" id="{08E3465F-2E3A-5A1E-9FD4-52E139C94044}"/>
                    </a:ext>
                  </a:extLst>
                </p:cNvPr>
                <p:cNvPicPr/>
                <p:nvPr/>
              </p:nvPicPr>
              <p:blipFill>
                <a:blip r:embed="rId6"/>
                <a:stretch>
                  <a:fillRect/>
                </a:stretch>
              </p:blipFill>
              <p:spPr>
                <a:xfrm>
                  <a:off x="5418968" y="4219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put penna 6">
                  <a:extLst>
                    <a:ext uri="{FF2B5EF4-FFF2-40B4-BE49-F238E27FC236}">
                      <a16:creationId xmlns:a16="http://schemas.microsoft.com/office/drawing/2014/main" id="{C6799E53-616E-BBA7-E128-40E0DC78C526}"/>
                    </a:ext>
                  </a:extLst>
                </p14:cNvPr>
                <p14:cNvContentPartPr/>
                <p14:nvPr/>
              </p14:nvContentPartPr>
              <p14:xfrm>
                <a:off x="5427608" y="4228223"/>
                <a:ext cx="360" cy="360"/>
              </p14:xfrm>
            </p:contentPart>
          </mc:Choice>
          <mc:Fallback xmlns="">
            <p:pic>
              <p:nvPicPr>
                <p:cNvPr id="7" name="Input penna 6">
                  <a:extLst>
                    <a:ext uri="{FF2B5EF4-FFF2-40B4-BE49-F238E27FC236}">
                      <a16:creationId xmlns:a16="http://schemas.microsoft.com/office/drawing/2014/main" id="{C6799E53-616E-BBA7-E128-40E0DC78C526}"/>
                    </a:ext>
                  </a:extLst>
                </p:cNvPr>
                <p:cNvPicPr/>
                <p:nvPr/>
              </p:nvPicPr>
              <p:blipFill>
                <a:blip r:embed="rId6"/>
                <a:stretch>
                  <a:fillRect/>
                </a:stretch>
              </p:blipFill>
              <p:spPr>
                <a:xfrm>
                  <a:off x="5418968" y="4219223"/>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Input penna 8">
                <a:extLst>
                  <a:ext uri="{FF2B5EF4-FFF2-40B4-BE49-F238E27FC236}">
                    <a16:creationId xmlns:a16="http://schemas.microsoft.com/office/drawing/2014/main" id="{C3F9E7BB-38A0-87E0-F44A-34EACBEA7C49}"/>
                  </a:ext>
                </a:extLst>
              </p14:cNvPr>
              <p14:cNvContentPartPr/>
              <p14:nvPr/>
            </p14:nvContentPartPr>
            <p14:xfrm>
              <a:off x="4521848" y="5889263"/>
              <a:ext cx="360" cy="360"/>
            </p14:xfrm>
          </p:contentPart>
        </mc:Choice>
        <mc:Fallback xmlns="">
          <p:pic>
            <p:nvPicPr>
              <p:cNvPr id="9" name="Input penna 8">
                <a:extLst>
                  <a:ext uri="{FF2B5EF4-FFF2-40B4-BE49-F238E27FC236}">
                    <a16:creationId xmlns:a16="http://schemas.microsoft.com/office/drawing/2014/main" id="{C3F9E7BB-38A0-87E0-F44A-34EACBEA7C49}"/>
                  </a:ext>
                </a:extLst>
              </p:cNvPr>
              <p:cNvPicPr/>
              <p:nvPr/>
            </p:nvPicPr>
            <p:blipFill>
              <a:blip r:embed="rId6"/>
              <a:stretch>
                <a:fillRect/>
              </a:stretch>
            </p:blipFill>
            <p:spPr>
              <a:xfrm>
                <a:off x="4512848" y="58802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put penna 9">
                <a:extLst>
                  <a:ext uri="{FF2B5EF4-FFF2-40B4-BE49-F238E27FC236}">
                    <a16:creationId xmlns:a16="http://schemas.microsoft.com/office/drawing/2014/main" id="{93DADB53-3ACE-A437-2F13-45F9EE8CF265}"/>
                  </a:ext>
                </a:extLst>
              </p14:cNvPr>
              <p14:cNvContentPartPr/>
              <p14:nvPr/>
            </p14:nvContentPartPr>
            <p14:xfrm>
              <a:off x="2003648" y="325463"/>
              <a:ext cx="1562760" cy="175320"/>
            </p14:xfrm>
          </p:contentPart>
        </mc:Choice>
        <mc:Fallback xmlns="">
          <p:pic>
            <p:nvPicPr>
              <p:cNvPr id="10" name="Input penna 9">
                <a:extLst>
                  <a:ext uri="{FF2B5EF4-FFF2-40B4-BE49-F238E27FC236}">
                    <a16:creationId xmlns:a16="http://schemas.microsoft.com/office/drawing/2014/main" id="{93DADB53-3ACE-A437-2F13-45F9EE8CF265}"/>
                  </a:ext>
                </a:extLst>
              </p:cNvPr>
              <p:cNvPicPr/>
              <p:nvPr/>
            </p:nvPicPr>
            <p:blipFill>
              <a:blip r:embed="rId13"/>
              <a:stretch>
                <a:fillRect/>
              </a:stretch>
            </p:blipFill>
            <p:spPr>
              <a:xfrm>
                <a:off x="1994648" y="316463"/>
                <a:ext cx="1580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put penna 11">
                <a:extLst>
                  <a:ext uri="{FF2B5EF4-FFF2-40B4-BE49-F238E27FC236}">
                    <a16:creationId xmlns:a16="http://schemas.microsoft.com/office/drawing/2014/main" id="{B3D670EA-1A95-1727-E269-9FADFFE2C735}"/>
                  </a:ext>
                </a:extLst>
              </p14:cNvPr>
              <p14:cNvContentPartPr/>
              <p14:nvPr/>
            </p14:nvContentPartPr>
            <p14:xfrm>
              <a:off x="2064217" y="422508"/>
              <a:ext cx="1693800" cy="720"/>
            </p14:xfrm>
          </p:contentPart>
        </mc:Choice>
        <mc:Fallback xmlns="">
          <p:pic>
            <p:nvPicPr>
              <p:cNvPr id="12" name="Input penna 11">
                <a:extLst>
                  <a:ext uri="{FF2B5EF4-FFF2-40B4-BE49-F238E27FC236}">
                    <a16:creationId xmlns:a16="http://schemas.microsoft.com/office/drawing/2014/main" id="{B3D670EA-1A95-1727-E269-9FADFFE2C735}"/>
                  </a:ext>
                </a:extLst>
              </p:cNvPr>
              <p:cNvPicPr/>
              <p:nvPr/>
            </p:nvPicPr>
            <p:blipFill>
              <a:blip r:embed="rId15"/>
              <a:stretch>
                <a:fillRect/>
              </a:stretch>
            </p:blipFill>
            <p:spPr>
              <a:xfrm>
                <a:off x="2028577" y="350508"/>
                <a:ext cx="176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put penna 13">
                <a:extLst>
                  <a:ext uri="{FF2B5EF4-FFF2-40B4-BE49-F238E27FC236}">
                    <a16:creationId xmlns:a16="http://schemas.microsoft.com/office/drawing/2014/main" id="{E0F12B4A-D841-CE56-F4C2-52C481DAF1CC}"/>
                  </a:ext>
                </a:extLst>
              </p14:cNvPr>
              <p14:cNvContentPartPr/>
              <p14:nvPr/>
            </p14:nvContentPartPr>
            <p14:xfrm>
              <a:off x="2054497" y="442308"/>
              <a:ext cx="1681920" cy="720"/>
            </p14:xfrm>
          </p:contentPart>
        </mc:Choice>
        <mc:Fallback xmlns="">
          <p:pic>
            <p:nvPicPr>
              <p:cNvPr id="14" name="Input penna 13">
                <a:extLst>
                  <a:ext uri="{FF2B5EF4-FFF2-40B4-BE49-F238E27FC236}">
                    <a16:creationId xmlns:a16="http://schemas.microsoft.com/office/drawing/2014/main" id="{E0F12B4A-D841-CE56-F4C2-52C481DAF1CC}"/>
                  </a:ext>
                </a:extLst>
              </p:cNvPr>
              <p:cNvPicPr/>
              <p:nvPr/>
            </p:nvPicPr>
            <p:blipFill>
              <a:blip r:embed="rId17"/>
              <a:stretch>
                <a:fillRect/>
              </a:stretch>
            </p:blipFill>
            <p:spPr>
              <a:xfrm>
                <a:off x="2018857" y="370308"/>
                <a:ext cx="1753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put penna 15">
                <a:extLst>
                  <a:ext uri="{FF2B5EF4-FFF2-40B4-BE49-F238E27FC236}">
                    <a16:creationId xmlns:a16="http://schemas.microsoft.com/office/drawing/2014/main" id="{710D839E-9F10-446D-8698-C5B1CA1FEF1E}"/>
                  </a:ext>
                </a:extLst>
              </p14:cNvPr>
              <p14:cNvContentPartPr/>
              <p14:nvPr/>
            </p14:nvContentPartPr>
            <p14:xfrm>
              <a:off x="3165817" y="333948"/>
              <a:ext cx="354240" cy="29880"/>
            </p14:xfrm>
          </p:contentPart>
        </mc:Choice>
        <mc:Fallback xmlns="">
          <p:pic>
            <p:nvPicPr>
              <p:cNvPr id="16" name="Input penna 15">
                <a:extLst>
                  <a:ext uri="{FF2B5EF4-FFF2-40B4-BE49-F238E27FC236}">
                    <a16:creationId xmlns:a16="http://schemas.microsoft.com/office/drawing/2014/main" id="{710D839E-9F10-446D-8698-C5B1CA1FEF1E}"/>
                  </a:ext>
                </a:extLst>
              </p:cNvPr>
              <p:cNvPicPr/>
              <p:nvPr/>
            </p:nvPicPr>
            <p:blipFill>
              <a:blip r:embed="rId19"/>
              <a:stretch>
                <a:fillRect/>
              </a:stretch>
            </p:blipFill>
            <p:spPr>
              <a:xfrm>
                <a:off x="3129817" y="297948"/>
                <a:ext cx="425880" cy="101520"/>
              </a:xfrm>
              <a:prstGeom prst="rect">
                <a:avLst/>
              </a:prstGeom>
            </p:spPr>
          </p:pic>
        </mc:Fallback>
      </mc:AlternateContent>
    </p:spTree>
    <p:extLst>
      <p:ext uri="{BB962C8B-B14F-4D97-AF65-F5344CB8AC3E}">
        <p14:creationId xmlns:p14="http://schemas.microsoft.com/office/powerpoint/2010/main" val="34482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88F8986-05E1-3546-BFDE-6EBF30F57CE4}"/>
              </a:ext>
            </a:extLst>
          </p:cNvPr>
          <p:cNvSpPr>
            <a:spLocks noGrp="1"/>
          </p:cNvSpPr>
          <p:nvPr>
            <p:ph idx="1"/>
          </p:nvPr>
        </p:nvSpPr>
        <p:spPr/>
        <p:txBody>
          <a:bodyPr/>
          <a:lstStyle/>
          <a:p>
            <a:r>
              <a:rPr lang="it-IT" dirty="0"/>
              <a:t>Per dirimere il dubbio diagnostico si richiede una RM dell’addome superiore che descrive:</a:t>
            </a:r>
          </a:p>
          <a:p>
            <a:r>
              <a:rPr lang="it-IT" dirty="0"/>
              <a:t>L'indagine documenta una formazione a contenuto fluido e pareti sottili all'ilo epatico con componente aerea livellata in sede craniale di circa 4x3 cm compatibile con dilatazione diverticolare della parete della prima porzione duodenale, priva di stenosi e/o alterazioni di rilevo della parete duodenale a valle </a:t>
            </a:r>
            <a:r>
              <a:rPr lang="it-IT" dirty="0" err="1"/>
              <a:t>nè</a:t>
            </a:r>
            <a:r>
              <a:rPr lang="it-IT" dirty="0"/>
              <a:t> aree di patologica impregnazione </a:t>
            </a:r>
            <a:r>
              <a:rPr lang="it-IT" dirty="0" err="1"/>
              <a:t>contrastografica</a:t>
            </a:r>
            <a:r>
              <a:rPr lang="it-IT" dirty="0"/>
              <a:t>.</a:t>
            </a:r>
          </a:p>
        </p:txBody>
      </p:sp>
    </p:spTree>
    <p:extLst>
      <p:ext uri="{BB962C8B-B14F-4D97-AF65-F5344CB8AC3E}">
        <p14:creationId xmlns:p14="http://schemas.microsoft.com/office/powerpoint/2010/main" val="172477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917AC-2A62-F2DD-8404-67F99C85F688}"/>
              </a:ext>
            </a:extLst>
          </p:cNvPr>
          <p:cNvSpPr>
            <a:spLocks noGrp="1"/>
          </p:cNvSpPr>
          <p:nvPr>
            <p:ph type="title"/>
          </p:nvPr>
        </p:nvSpPr>
        <p:spPr/>
        <p:txBody>
          <a:bodyPr/>
          <a:lstStyle/>
          <a:p>
            <a:r>
              <a:rPr lang="it-IT" dirty="0"/>
              <a:t>Consulenza chirurgica ed endoscopica</a:t>
            </a:r>
          </a:p>
        </p:txBody>
      </p:sp>
      <p:sp>
        <p:nvSpPr>
          <p:cNvPr id="3" name="Segnaposto contenuto 2">
            <a:extLst>
              <a:ext uri="{FF2B5EF4-FFF2-40B4-BE49-F238E27FC236}">
                <a16:creationId xmlns:a16="http://schemas.microsoft.com/office/drawing/2014/main" id="{857D4D06-1712-BF59-FDC7-C8DFD4040255}"/>
              </a:ext>
            </a:extLst>
          </p:cNvPr>
          <p:cNvSpPr>
            <a:spLocks noGrp="1"/>
          </p:cNvSpPr>
          <p:nvPr>
            <p:ph idx="1"/>
          </p:nvPr>
        </p:nvSpPr>
        <p:spPr/>
        <p:txBody>
          <a:bodyPr/>
          <a:lstStyle/>
          <a:p>
            <a:r>
              <a:rPr lang="it-IT" dirty="0"/>
              <a:t>Al fine di giungere ad quadro diagnostico completo </a:t>
            </a:r>
            <a:r>
              <a:rPr lang="it-IT" dirty="0" err="1"/>
              <a:t>e’</a:t>
            </a:r>
            <a:r>
              <a:rPr lang="it-IT" dirty="0"/>
              <a:t> stata richiesta una consulenza chirurgica che, alla luce dell’imaging ecografico e RM, ha escluso indicazioni chirurgiche ma consigliato l’esecuzione della EGDS che referta:</a:t>
            </a:r>
          </a:p>
          <a:p>
            <a:r>
              <a:rPr lang="it-IT" dirty="0"/>
              <a:t>- Incontinenza cardiale complicata da esofagite cardiale di grado A sec. LA, rimozione di polipo del fondo, gastropatia eritematosa a verosimile eziologia biliare.</a:t>
            </a:r>
          </a:p>
          <a:p>
            <a:r>
              <a:rPr lang="it-IT" dirty="0"/>
              <a:t>Si consiglia trattamento a cicli con IPP, </a:t>
            </a:r>
            <a:r>
              <a:rPr lang="it-IT" dirty="0" err="1"/>
              <a:t>domperidone</a:t>
            </a:r>
            <a:r>
              <a:rPr lang="it-IT" dirty="0"/>
              <a:t> e zenzero.</a:t>
            </a:r>
          </a:p>
        </p:txBody>
      </p:sp>
    </p:spTree>
    <p:extLst>
      <p:ext uri="{BB962C8B-B14F-4D97-AF65-F5344CB8AC3E}">
        <p14:creationId xmlns:p14="http://schemas.microsoft.com/office/powerpoint/2010/main" val="417429546"/>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TM10001114[[fn=Raccolta]]</Template>
  <TotalTime>117</TotalTime>
  <Words>593</Words>
  <Application>Microsoft Office PowerPoint</Application>
  <PresentationFormat>Widescreen</PresentationFormat>
  <Paragraphs>32</Paragraphs>
  <Slides>10</Slides>
  <Notes>1</Notes>
  <HiddenSlides>0</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Aptos</vt:lpstr>
      <vt:lpstr>Arial</vt:lpstr>
      <vt:lpstr>Gill Sans MT</vt:lpstr>
      <vt:lpstr>Open Sans</vt:lpstr>
      <vt:lpstr>Raccolta</vt:lpstr>
      <vt:lpstr>DIVERTICOLO DUODENALE  Case report</vt:lpstr>
      <vt:lpstr>Presentazione standard di PowerPoint</vt:lpstr>
      <vt:lpstr>                   ECOGRAFIA ADDOME  Fegato regolare per dimensioni e morfologia a margini regolari, normoecogeno, indenne da lesioni focali. Asse spleno-mesenterico-portale nella norma. A livello del III°-IV° segmento epatico, in sede periilare, si rileva area anecogena a contorni irregolari, avascolarizzata, di dimensioni di circa 42 x 35 mm di difficile interpretazione (Diverticolo duodenale? Dilatazione duodenale?) Esiti stabilizzati di colecistectomia. Vie biliari intra-extraepatiche non significativamente aumentate di calibro.  Pancreas normorappresentato con Wirsung sottile.  Reni in sede, di regolare dimensioni e morfologia con spessore parenchimale conservato, senza segni di idronefrosi.  Logge surrenaliche libere da processi espansivi. Milza di normali dimensioni (diametro bipolare 10 cm, area 34 cm2) ad ecostruttura omogenea. Vescica distesa con pareti regolari e simmetriche.  Non masse patologiche ne’ linfoadenomegalie nè liquido libero in addome.   </vt:lpstr>
      <vt:lpstr>ECOGRAFIA ADDOME</vt:lpstr>
      <vt:lpstr>ECOGRAFIA ADDOME</vt:lpstr>
      <vt:lpstr>Presentazione standard di PowerPoint</vt:lpstr>
      <vt:lpstr>Presentazione standard di PowerPoint</vt:lpstr>
      <vt:lpstr>Presentazione standard di PowerPoint</vt:lpstr>
      <vt:lpstr>Consulenza chirurgica ed endoscopica</vt:lpstr>
      <vt:lpstr>DIVERTICOLI DUODENALI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Granito Maria</dc:creator>
  <cp:lastModifiedBy>Granito Maria</cp:lastModifiedBy>
  <cp:revision>8</cp:revision>
  <dcterms:created xsi:type="dcterms:W3CDTF">2025-03-31T19:29:15Z</dcterms:created>
  <dcterms:modified xsi:type="dcterms:W3CDTF">2025-10-22T20:03:40Z</dcterms:modified>
</cp:coreProperties>
</file>